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2.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91" r:id="rId2"/>
    <p:sldMasterId id="2147483668" r:id="rId3"/>
  </p:sldMasterIdLst>
  <p:notesMasterIdLst>
    <p:notesMasterId r:id="rId14"/>
  </p:notesMasterIdLst>
  <p:handoutMasterIdLst>
    <p:handoutMasterId r:id="rId15"/>
  </p:handoutMasterIdLst>
  <p:sldIdLst>
    <p:sldId id="260" r:id="rId4"/>
    <p:sldId id="306" r:id="rId5"/>
    <p:sldId id="342" r:id="rId6"/>
    <p:sldId id="317" r:id="rId7"/>
    <p:sldId id="343" r:id="rId8"/>
    <p:sldId id="344" r:id="rId9"/>
    <p:sldId id="345" r:id="rId10"/>
    <p:sldId id="346" r:id="rId11"/>
    <p:sldId id="341" r:id="rId12"/>
    <p:sldId id="282" r:id="rId13"/>
  </p:sldIdLst>
  <p:sldSz cx="9906000" cy="6858000" type="A4"/>
  <p:notesSz cx="6811963" cy="9942513"/>
  <p:custDataLst>
    <p:tags r:id="rId16"/>
  </p:custDataLst>
  <p:defaultTextStyle>
    <a:defPPr>
      <a:defRPr lang="en-US"/>
    </a:defPPr>
    <a:lvl1pPr marL="0" algn="l" defTabSz="914400" rtl="0" eaLnBrk="1" latinLnBrk="0" hangingPunct="1">
      <a:defRPr lang="de-DE" sz="1800" b="0" i="0" kern="1200">
        <a:solidFill>
          <a:schemeClr val="tx1"/>
        </a:solidFill>
        <a:latin typeface="Arial" panose="020B0604020202020204" pitchFamily="34" charset="0"/>
        <a:ea typeface="+mn-ea"/>
        <a:cs typeface="+mn-cs"/>
      </a:defRPr>
    </a:lvl1pPr>
    <a:lvl2pPr marL="457200" algn="l" defTabSz="914400" rtl="0" eaLnBrk="1" latinLnBrk="0" hangingPunct="1">
      <a:defRPr lang="de-DE" sz="1800" b="0" i="0" kern="1200">
        <a:solidFill>
          <a:schemeClr val="tx1"/>
        </a:solidFill>
        <a:latin typeface="Arial" panose="020B0604020202020204" pitchFamily="34" charset="0"/>
        <a:ea typeface="+mn-ea"/>
        <a:cs typeface="+mn-cs"/>
      </a:defRPr>
    </a:lvl2pPr>
    <a:lvl3pPr marL="914400" algn="l" defTabSz="914400" rtl="0" eaLnBrk="1" latinLnBrk="0" hangingPunct="1">
      <a:defRPr lang="de-DE" sz="1800" b="0" i="0" kern="1200">
        <a:solidFill>
          <a:schemeClr val="tx1"/>
        </a:solidFill>
        <a:latin typeface="Arial" panose="020B0604020202020204" pitchFamily="34" charset="0"/>
        <a:ea typeface="+mn-ea"/>
        <a:cs typeface="+mn-cs"/>
      </a:defRPr>
    </a:lvl3pPr>
    <a:lvl4pPr marL="1371600" algn="l" defTabSz="914400" rtl="0" eaLnBrk="1" latinLnBrk="0" hangingPunct="1">
      <a:defRPr lang="de-DE" sz="1800" b="0" i="0" kern="1200">
        <a:solidFill>
          <a:schemeClr val="tx1"/>
        </a:solidFill>
        <a:latin typeface="Arial" panose="020B0604020202020204" pitchFamily="34" charset="0"/>
        <a:ea typeface="+mn-ea"/>
        <a:cs typeface="+mn-cs"/>
      </a:defRPr>
    </a:lvl4pPr>
    <a:lvl5pPr marL="1828800" algn="l" defTabSz="914400" rtl="0" eaLnBrk="1" latinLnBrk="0" hangingPunct="1">
      <a:defRPr lang="de-DE" sz="1800" b="0" i="0" kern="1200">
        <a:solidFill>
          <a:schemeClr val="tx1"/>
        </a:solidFill>
        <a:latin typeface="Arial" panose="020B0604020202020204" pitchFamily="34" charset="0"/>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3" userDrawn="1">
          <p15:clr>
            <a:srgbClr val="A4A3A4"/>
          </p15:clr>
        </p15:guide>
        <p15:guide id="2" orient="horz" pos="1343" userDrawn="1">
          <p15:clr>
            <a:srgbClr val="A4A3A4"/>
          </p15:clr>
        </p15:guide>
        <p15:guide id="3" orient="horz" pos="4019" userDrawn="1">
          <p15:clr>
            <a:srgbClr val="A4A3A4"/>
          </p15:clr>
        </p15:guide>
        <p15:guide id="4" pos="6114" userDrawn="1">
          <p15:clr>
            <a:srgbClr val="A4A3A4"/>
          </p15:clr>
        </p15:guide>
        <p15:guide id="5" pos="6118" userDrawn="1">
          <p15:clr>
            <a:srgbClr val="A4A3A4"/>
          </p15:clr>
        </p15:guide>
        <p15:guide id="6" pos="5972" userDrawn="1">
          <p15:clr>
            <a:srgbClr val="A4A3A4"/>
          </p15:clr>
        </p15:guide>
        <p15:guide id="7" pos="3121" userDrawn="1">
          <p15:clr>
            <a:srgbClr val="A4A3A4"/>
          </p15:clr>
        </p15:guide>
        <p15:guide id="8" pos="270" userDrawn="1">
          <p15:clr>
            <a:srgbClr val="A4A3A4"/>
          </p15:clr>
        </p15:guide>
        <p15:guide id="9" pos="3076" userDrawn="1">
          <p15:clr>
            <a:srgbClr val="A4A3A4"/>
          </p15:clr>
        </p15:guide>
        <p15:guide id="10" pos="3167" userDrawn="1">
          <p15:clr>
            <a:srgbClr val="A4A3A4"/>
          </p15:clr>
        </p15:guide>
        <p15:guide id="11" pos="1698" userDrawn="1">
          <p15:clr>
            <a:srgbClr val="A4A3A4"/>
          </p15:clr>
        </p15:guide>
        <p15:guide id="12" pos="4473" userDrawn="1">
          <p15:clr>
            <a:srgbClr val="A4A3A4"/>
          </p15:clr>
        </p15:guide>
        <p15:guide id="13" pos="1646" userDrawn="1">
          <p15:clr>
            <a:srgbClr val="A4A3A4"/>
          </p15:clr>
        </p15:guide>
        <p15:guide id="14" pos="4590" userDrawn="1">
          <p15:clr>
            <a:srgbClr val="A4A3A4"/>
          </p15:clr>
        </p15:guide>
        <p15:guide id="15" pos="957" userDrawn="1">
          <p15:clr>
            <a:srgbClr val="A4A3A4"/>
          </p15:clr>
        </p15:guide>
        <p15:guide id="16" pos="5286" userDrawn="1">
          <p15:clr>
            <a:srgbClr val="A4A3A4"/>
          </p15:clr>
        </p15:guide>
        <p15:guide id="17" pos="2380" userDrawn="1">
          <p15:clr>
            <a:srgbClr val="A4A3A4"/>
          </p15:clr>
        </p15:guide>
        <p15:guide id="18" pos="3836" userDrawn="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utner, Jana GIZ" initials="LJG" lastIdx="2" clrIdx="0">
    <p:extLst>
      <p:ext uri="{19B8F6BF-5375-455C-9EA6-DF929625EA0E}">
        <p15:presenceInfo xmlns:p15="http://schemas.microsoft.com/office/powerpoint/2012/main" userId="S-1-5-21-3211005450-2565063988-1429816208-226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2B79"/>
    <a:srgbClr val="A43594"/>
    <a:srgbClr val="E36F1E"/>
    <a:srgbClr val="4F2683"/>
    <a:srgbClr val="FFFFFF"/>
    <a:srgbClr val="FFC01E"/>
    <a:srgbClr val="FFD200"/>
    <a:srgbClr val="DF134C"/>
    <a:srgbClr val="006BB6"/>
    <a:srgbClr val="007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3606" autoAdjust="0"/>
  </p:normalViewPr>
  <p:slideViewPr>
    <p:cSldViewPr snapToGrid="0" snapToObjects="1" showGuides="1">
      <p:cViewPr varScale="1">
        <p:scale>
          <a:sx n="113" d="100"/>
          <a:sy n="113" d="100"/>
        </p:scale>
        <p:origin x="1320" y="96"/>
      </p:cViewPr>
      <p:guideLst>
        <p:guide orient="horz" pos="1163"/>
        <p:guide orient="horz" pos="1343"/>
        <p:guide orient="horz" pos="4019"/>
        <p:guide pos="6114"/>
        <p:guide pos="6118"/>
        <p:guide pos="5972"/>
        <p:guide pos="3121"/>
        <p:guide pos="270"/>
        <p:guide pos="3076"/>
        <p:guide pos="3167"/>
        <p:guide pos="1698"/>
        <p:guide pos="4473"/>
        <p:guide pos="1646"/>
        <p:guide pos="4590"/>
        <p:guide pos="957"/>
        <p:guide pos="5286"/>
        <p:guide pos="2380"/>
        <p:guide pos="3836"/>
      </p:guideLst>
    </p:cSldViewPr>
  </p:slideViewPr>
  <p:outlineViewPr>
    <p:cViewPr>
      <p:scale>
        <a:sx n="33" d="100"/>
        <a:sy n="33" d="100"/>
      </p:scale>
      <p:origin x="30" y="10548"/>
    </p:cViewPr>
  </p:outlineViewPr>
  <p:notesTextViewPr>
    <p:cViewPr>
      <p:scale>
        <a:sx n="1" d="1"/>
        <a:sy n="1" d="1"/>
      </p:scale>
      <p:origin x="0" y="0"/>
    </p:cViewPr>
  </p:notesTextViewPr>
  <p:sorterViewPr>
    <p:cViewPr>
      <p:scale>
        <a:sx n="100" d="100"/>
        <a:sy n="100" d="100"/>
      </p:scale>
      <p:origin x="0" y="2268"/>
    </p:cViewPr>
  </p:sorterViewPr>
  <p:notesViewPr>
    <p:cSldViewPr snapToGrid="0" snapToObjects="1" showGuides="1">
      <p:cViewPr varScale="1">
        <p:scale>
          <a:sx n="83" d="100"/>
          <a:sy n="83" d="100"/>
        </p:scale>
        <p:origin x="-3828" y="-78"/>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1850" cy="497125"/>
          </a:xfrm>
          <a:prstGeom prst="rect">
            <a:avLst/>
          </a:prstGeom>
        </p:spPr>
        <p:txBody>
          <a:bodyPr vert="horz" lIns="91595" tIns="45798" rIns="91595" bIns="45798" rtlCol="0"/>
          <a:lstStyle>
            <a:lvl1pPr algn="l">
              <a:defRPr sz="1200"/>
            </a:lvl1pPr>
          </a:lstStyle>
          <a:p>
            <a:endParaRPr lang="en-GB"/>
          </a:p>
        </p:txBody>
      </p:sp>
      <p:sp>
        <p:nvSpPr>
          <p:cNvPr id="3" name="Date Placeholder 2"/>
          <p:cNvSpPr>
            <a:spLocks noGrp="1"/>
          </p:cNvSpPr>
          <p:nvPr>
            <p:ph type="dt" sz="quarter" idx="1"/>
          </p:nvPr>
        </p:nvSpPr>
        <p:spPr>
          <a:xfrm>
            <a:off x="3858537" y="1"/>
            <a:ext cx="2951850" cy="497125"/>
          </a:xfrm>
          <a:prstGeom prst="rect">
            <a:avLst/>
          </a:prstGeom>
        </p:spPr>
        <p:txBody>
          <a:bodyPr vert="horz" lIns="91595" tIns="45798" rIns="91595" bIns="45798" rtlCol="0"/>
          <a:lstStyle>
            <a:lvl1pPr algn="r">
              <a:defRPr sz="1200"/>
            </a:lvl1pPr>
          </a:lstStyle>
          <a:p>
            <a:fld id="{83AE148A-D7A7-43FE-9D82-DAA8B46C05F7}" type="datetimeFigureOut">
              <a:rPr lang="en-GB" smtClean="0"/>
              <a:pPr/>
              <a:t>26/06/2017</a:t>
            </a:fld>
            <a:endParaRPr lang="en-GB"/>
          </a:p>
        </p:txBody>
      </p:sp>
      <p:sp>
        <p:nvSpPr>
          <p:cNvPr id="4" name="Footer Placeholder 3"/>
          <p:cNvSpPr>
            <a:spLocks noGrp="1"/>
          </p:cNvSpPr>
          <p:nvPr>
            <p:ph type="ftr" sz="quarter" idx="2"/>
          </p:nvPr>
        </p:nvSpPr>
        <p:spPr>
          <a:xfrm>
            <a:off x="1" y="9443663"/>
            <a:ext cx="2951850" cy="497125"/>
          </a:xfrm>
          <a:prstGeom prst="rect">
            <a:avLst/>
          </a:prstGeom>
        </p:spPr>
        <p:txBody>
          <a:bodyPr vert="horz" lIns="91595" tIns="45798" rIns="91595" bIns="45798" rtlCol="0" anchor="b"/>
          <a:lstStyle>
            <a:lvl1pPr algn="l">
              <a:defRPr sz="1200"/>
            </a:lvl1pPr>
          </a:lstStyle>
          <a:p>
            <a:endParaRPr lang="en-GB"/>
          </a:p>
        </p:txBody>
      </p:sp>
      <p:sp>
        <p:nvSpPr>
          <p:cNvPr id="5" name="Slide Number Placeholder 4"/>
          <p:cNvSpPr>
            <a:spLocks noGrp="1"/>
          </p:cNvSpPr>
          <p:nvPr>
            <p:ph type="sldNum" sz="quarter" idx="3"/>
          </p:nvPr>
        </p:nvSpPr>
        <p:spPr>
          <a:xfrm>
            <a:off x="3858537" y="9443663"/>
            <a:ext cx="2951850" cy="497125"/>
          </a:xfrm>
          <a:prstGeom prst="rect">
            <a:avLst/>
          </a:prstGeom>
        </p:spPr>
        <p:txBody>
          <a:bodyPr vert="horz" lIns="91595" tIns="45798" rIns="91595" bIns="45798" rtlCol="0" anchor="b"/>
          <a:lstStyle>
            <a:lvl1pPr algn="r">
              <a:defRPr sz="1200"/>
            </a:lvl1pPr>
          </a:lstStyle>
          <a:p>
            <a:fld id="{B46130E2-1D3B-48AF-B6D0-20D2CD023DB1}" type="slidenum">
              <a:rPr lang="en-GB" smtClean="0"/>
              <a:pPr/>
              <a:t>‹Nr.›</a:t>
            </a:fld>
            <a:endParaRPr lang="en-GB"/>
          </a:p>
        </p:txBody>
      </p:sp>
    </p:spTree>
    <p:extLst>
      <p:ext uri="{BB962C8B-B14F-4D97-AF65-F5344CB8AC3E}">
        <p14:creationId xmlns:p14="http://schemas.microsoft.com/office/powerpoint/2010/main" val="3822865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1850" cy="497125"/>
          </a:xfrm>
          <a:prstGeom prst="rect">
            <a:avLst/>
          </a:prstGeom>
        </p:spPr>
        <p:txBody>
          <a:bodyPr vert="horz" lIns="91595" tIns="45798" rIns="91595" bIns="45798" rtlCol="0"/>
          <a:lstStyle>
            <a:lvl1pPr algn="l">
              <a:defRPr sz="1200"/>
            </a:lvl1pPr>
          </a:lstStyle>
          <a:p>
            <a:endParaRPr lang="en-GB"/>
          </a:p>
        </p:txBody>
      </p:sp>
      <p:sp>
        <p:nvSpPr>
          <p:cNvPr id="3" name="Date Placeholder 2"/>
          <p:cNvSpPr>
            <a:spLocks noGrp="1"/>
          </p:cNvSpPr>
          <p:nvPr>
            <p:ph type="dt" idx="1"/>
          </p:nvPr>
        </p:nvSpPr>
        <p:spPr>
          <a:xfrm>
            <a:off x="3858537" y="1"/>
            <a:ext cx="2951850" cy="497125"/>
          </a:xfrm>
          <a:prstGeom prst="rect">
            <a:avLst/>
          </a:prstGeom>
        </p:spPr>
        <p:txBody>
          <a:bodyPr vert="horz" lIns="91595" tIns="45798" rIns="91595" bIns="45798" rtlCol="0"/>
          <a:lstStyle>
            <a:lvl1pPr algn="r">
              <a:defRPr sz="1200"/>
            </a:lvl1pPr>
          </a:lstStyle>
          <a:p>
            <a:fld id="{09B30FA9-A6D2-405E-9FE3-6FFC9BD9178E}" type="datetimeFigureOut">
              <a:rPr lang="en-GB" smtClean="0"/>
              <a:pPr/>
              <a:t>26/06/2017</a:t>
            </a:fld>
            <a:endParaRPr lang="en-GB"/>
          </a:p>
        </p:txBody>
      </p:sp>
      <p:sp>
        <p:nvSpPr>
          <p:cNvPr id="4" name="Slide Image Placeholder 3"/>
          <p:cNvSpPr>
            <a:spLocks noGrp="1" noRot="1" noChangeAspect="1"/>
          </p:cNvSpPr>
          <p:nvPr>
            <p:ph type="sldImg" idx="2"/>
          </p:nvPr>
        </p:nvSpPr>
        <p:spPr>
          <a:xfrm>
            <a:off x="714375" y="746125"/>
            <a:ext cx="5383213" cy="3727450"/>
          </a:xfrm>
          <a:prstGeom prst="rect">
            <a:avLst/>
          </a:prstGeom>
          <a:noFill/>
          <a:ln w="12700">
            <a:solidFill>
              <a:prstClr val="black"/>
            </a:solidFill>
          </a:ln>
        </p:spPr>
        <p:txBody>
          <a:bodyPr vert="horz" lIns="91595" tIns="45798" rIns="91595" bIns="45798" rtlCol="0" anchor="ctr"/>
          <a:lstStyle/>
          <a:p>
            <a:endParaRPr lang="en-GB"/>
          </a:p>
        </p:txBody>
      </p:sp>
      <p:sp>
        <p:nvSpPr>
          <p:cNvPr id="5" name="Notes Placeholder 4"/>
          <p:cNvSpPr>
            <a:spLocks noGrp="1"/>
          </p:cNvSpPr>
          <p:nvPr>
            <p:ph type="body" sz="quarter" idx="3"/>
          </p:nvPr>
        </p:nvSpPr>
        <p:spPr>
          <a:xfrm>
            <a:off x="681197" y="4722694"/>
            <a:ext cx="5449570" cy="4474131"/>
          </a:xfrm>
          <a:prstGeom prst="rect">
            <a:avLst/>
          </a:prstGeom>
        </p:spPr>
        <p:txBody>
          <a:bodyPr vert="horz" lIns="91595" tIns="45798" rIns="91595" bIns="4579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43663"/>
            <a:ext cx="2951850" cy="497125"/>
          </a:xfrm>
          <a:prstGeom prst="rect">
            <a:avLst/>
          </a:prstGeom>
        </p:spPr>
        <p:txBody>
          <a:bodyPr vert="horz" lIns="91595" tIns="45798" rIns="91595" bIns="45798" rtlCol="0" anchor="b"/>
          <a:lstStyle>
            <a:lvl1pPr algn="l">
              <a:defRPr sz="1200"/>
            </a:lvl1pPr>
          </a:lstStyle>
          <a:p>
            <a:endParaRPr lang="en-GB"/>
          </a:p>
        </p:txBody>
      </p:sp>
      <p:sp>
        <p:nvSpPr>
          <p:cNvPr id="7" name="Slide Number Placeholder 6"/>
          <p:cNvSpPr>
            <a:spLocks noGrp="1"/>
          </p:cNvSpPr>
          <p:nvPr>
            <p:ph type="sldNum" sz="quarter" idx="5"/>
          </p:nvPr>
        </p:nvSpPr>
        <p:spPr>
          <a:xfrm>
            <a:off x="3858537" y="9443663"/>
            <a:ext cx="2951850" cy="497125"/>
          </a:xfrm>
          <a:prstGeom prst="rect">
            <a:avLst/>
          </a:prstGeom>
        </p:spPr>
        <p:txBody>
          <a:bodyPr vert="horz" lIns="91595" tIns="45798" rIns="91595" bIns="45798" rtlCol="0" anchor="b"/>
          <a:lstStyle>
            <a:lvl1pPr algn="r">
              <a:defRPr sz="1200"/>
            </a:lvl1pPr>
          </a:lstStyle>
          <a:p>
            <a:fld id="{8D6ABDE7-4BB5-4D1F-B584-B5AE1F4D5DE7}" type="slidenum">
              <a:rPr lang="en-GB" smtClean="0"/>
              <a:pPr/>
              <a:t>‹Nr.›</a:t>
            </a:fld>
            <a:endParaRPr lang="en-GB"/>
          </a:p>
        </p:txBody>
      </p:sp>
    </p:spTree>
    <p:extLst>
      <p:ext uri="{BB962C8B-B14F-4D97-AF65-F5344CB8AC3E}">
        <p14:creationId xmlns:p14="http://schemas.microsoft.com/office/powerpoint/2010/main" val="2644272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D6ABDE7-4BB5-4D1F-B584-B5AE1F4D5DE7}" type="slidenum">
              <a:rPr lang="en-GB" smtClean="0"/>
              <a:pPr/>
              <a:t>0</a:t>
            </a:fld>
            <a:endParaRPr lang="en-GB"/>
          </a:p>
        </p:txBody>
      </p:sp>
    </p:spTree>
    <p:extLst>
      <p:ext uri="{BB962C8B-B14F-4D97-AF65-F5344CB8AC3E}">
        <p14:creationId xmlns:p14="http://schemas.microsoft.com/office/powerpoint/2010/main" val="2110149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D6ABDE7-4BB5-4D1F-B584-B5AE1F4D5DE7}" type="slidenum">
              <a:rPr lang="en-GB" smtClean="0"/>
              <a:pPr/>
              <a:t>9</a:t>
            </a:fld>
            <a:endParaRPr lang="en-GB"/>
          </a:p>
        </p:txBody>
      </p:sp>
    </p:spTree>
    <p:extLst>
      <p:ext uri="{BB962C8B-B14F-4D97-AF65-F5344CB8AC3E}">
        <p14:creationId xmlns:p14="http://schemas.microsoft.com/office/powerpoint/2010/main" val="253349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D6ABDE7-4BB5-4D1F-B584-B5AE1F4D5DE7}" type="slidenum">
              <a:rPr lang="en-GB" smtClean="0"/>
              <a:pPr/>
              <a:t>1</a:t>
            </a:fld>
            <a:endParaRPr lang="en-GB"/>
          </a:p>
        </p:txBody>
      </p:sp>
    </p:spTree>
    <p:extLst>
      <p:ext uri="{BB962C8B-B14F-4D97-AF65-F5344CB8AC3E}">
        <p14:creationId xmlns:p14="http://schemas.microsoft.com/office/powerpoint/2010/main" val="1569623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D6ABDE7-4BB5-4D1F-B584-B5AE1F4D5DE7}" type="slidenum">
              <a:rPr lang="en-GB" smtClean="0"/>
              <a:pPr/>
              <a:t>2</a:t>
            </a:fld>
            <a:endParaRPr lang="en-GB"/>
          </a:p>
        </p:txBody>
      </p:sp>
    </p:spTree>
    <p:extLst>
      <p:ext uri="{BB962C8B-B14F-4D97-AF65-F5344CB8AC3E}">
        <p14:creationId xmlns:p14="http://schemas.microsoft.com/office/powerpoint/2010/main" val="997538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D6ABDE7-4BB5-4D1F-B584-B5AE1F4D5DE7}" type="slidenum">
              <a:rPr lang="en-GB" smtClean="0"/>
              <a:pPr/>
              <a:t>3</a:t>
            </a:fld>
            <a:endParaRPr lang="en-GB"/>
          </a:p>
        </p:txBody>
      </p:sp>
    </p:spTree>
    <p:extLst>
      <p:ext uri="{BB962C8B-B14F-4D97-AF65-F5344CB8AC3E}">
        <p14:creationId xmlns:p14="http://schemas.microsoft.com/office/powerpoint/2010/main" val="927274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D6ABDE7-4BB5-4D1F-B584-B5AE1F4D5DE7}" type="slidenum">
              <a:rPr lang="en-GB" smtClean="0"/>
              <a:pPr/>
              <a:t>4</a:t>
            </a:fld>
            <a:endParaRPr lang="en-GB"/>
          </a:p>
        </p:txBody>
      </p:sp>
    </p:spTree>
    <p:extLst>
      <p:ext uri="{BB962C8B-B14F-4D97-AF65-F5344CB8AC3E}">
        <p14:creationId xmlns:p14="http://schemas.microsoft.com/office/powerpoint/2010/main" val="1603929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D6ABDE7-4BB5-4D1F-B584-B5AE1F4D5DE7}" type="slidenum">
              <a:rPr lang="en-GB" smtClean="0"/>
              <a:pPr/>
              <a:t>5</a:t>
            </a:fld>
            <a:endParaRPr lang="en-GB"/>
          </a:p>
        </p:txBody>
      </p:sp>
    </p:spTree>
    <p:extLst>
      <p:ext uri="{BB962C8B-B14F-4D97-AF65-F5344CB8AC3E}">
        <p14:creationId xmlns:p14="http://schemas.microsoft.com/office/powerpoint/2010/main" val="4292864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D6ABDE7-4BB5-4D1F-B584-B5AE1F4D5DE7}" type="slidenum">
              <a:rPr lang="en-GB" smtClean="0"/>
              <a:pPr/>
              <a:t>6</a:t>
            </a:fld>
            <a:endParaRPr lang="en-GB"/>
          </a:p>
        </p:txBody>
      </p:sp>
    </p:spTree>
    <p:extLst>
      <p:ext uri="{BB962C8B-B14F-4D97-AF65-F5344CB8AC3E}">
        <p14:creationId xmlns:p14="http://schemas.microsoft.com/office/powerpoint/2010/main" val="2153772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D6ABDE7-4BB5-4D1F-B584-B5AE1F4D5DE7}" type="slidenum">
              <a:rPr lang="en-GB" smtClean="0"/>
              <a:pPr/>
              <a:t>7</a:t>
            </a:fld>
            <a:endParaRPr lang="en-GB"/>
          </a:p>
        </p:txBody>
      </p:sp>
    </p:spTree>
    <p:extLst>
      <p:ext uri="{BB962C8B-B14F-4D97-AF65-F5344CB8AC3E}">
        <p14:creationId xmlns:p14="http://schemas.microsoft.com/office/powerpoint/2010/main" val="3861792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D6ABDE7-4BB5-4D1F-B584-B5AE1F4D5DE7}" type="slidenum">
              <a:rPr lang="en-GB" smtClean="0"/>
              <a:pPr/>
              <a:t>8</a:t>
            </a:fld>
            <a:endParaRPr lang="en-GB"/>
          </a:p>
        </p:txBody>
      </p:sp>
    </p:spTree>
    <p:extLst>
      <p:ext uri="{BB962C8B-B14F-4D97-AF65-F5344CB8AC3E}">
        <p14:creationId xmlns:p14="http://schemas.microsoft.com/office/powerpoint/2010/main" val="1584058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3" name="Title Colour"/>
          <p:cNvSpPr>
            <a:spLocks noChangeArrowheads="1"/>
          </p:cNvSpPr>
          <p:nvPr userDrawn="1"/>
        </p:nvSpPr>
        <p:spPr bwMode="auto">
          <a:xfrm>
            <a:off x="0" y="1"/>
            <a:ext cx="9906000" cy="1800225"/>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sz="1800">
              <a:solidFill>
                <a:prstClr val="black"/>
              </a:solidFill>
              <a:latin typeface="News Gothic MT"/>
            </a:endParaRPr>
          </a:p>
        </p:txBody>
      </p:sp>
      <p:sp>
        <p:nvSpPr>
          <p:cNvPr id="32" name="Body Colour"/>
          <p:cNvSpPr>
            <a:spLocks noChangeArrowheads="1"/>
          </p:cNvSpPr>
          <p:nvPr userDrawn="1"/>
        </p:nvSpPr>
        <p:spPr bwMode="auto">
          <a:xfrm>
            <a:off x="0" y="1800242"/>
            <a:ext cx="9906000" cy="5057775"/>
          </a:xfrm>
          <a:prstGeom prst="rect">
            <a:avLst/>
          </a:prstGeom>
          <a:solidFill>
            <a:srgbClr val="FFFFFF"/>
          </a:solidFill>
          <a:ln w="9525">
            <a:noFill/>
            <a:miter lim="800000"/>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a:ln>
                <a:noFill/>
              </a:ln>
              <a:solidFill>
                <a:srgbClr val="FFFFFF"/>
              </a:solidFill>
              <a:effectLst/>
              <a:uLnTx/>
              <a:uFillTx/>
              <a:latin typeface="Times New Roman" pitchFamily="18" charset="0"/>
            </a:endParaRPr>
          </a:p>
        </p:txBody>
      </p:sp>
      <p:sp>
        <p:nvSpPr>
          <p:cNvPr id="26" name="Freeform 12"/>
          <p:cNvSpPr>
            <a:spLocks/>
          </p:cNvSpPr>
          <p:nvPr userDrawn="1"/>
        </p:nvSpPr>
        <p:spPr bwMode="auto">
          <a:xfrm>
            <a:off x="-5157655" y="2884489"/>
            <a:ext cx="12857164" cy="619125"/>
          </a:xfrm>
          <a:custGeom>
            <a:avLst/>
            <a:gdLst>
              <a:gd name="T0" fmla="*/ 3683 w 5389"/>
              <a:gd name="T1" fmla="*/ 99 h 281"/>
              <a:gd name="T2" fmla="*/ 2787 w 5389"/>
              <a:gd name="T3" fmla="*/ 28 h 281"/>
              <a:gd name="T4" fmla="*/ 2274 w 5389"/>
              <a:gd name="T5" fmla="*/ 70 h 281"/>
              <a:gd name="T6" fmla="*/ 1888 w 5389"/>
              <a:gd name="T7" fmla="*/ 104 h 281"/>
              <a:gd name="T8" fmla="*/ 54 w 5389"/>
              <a:gd name="T9" fmla="*/ 99 h 281"/>
              <a:gd name="T10" fmla="*/ 28 w 5389"/>
              <a:gd name="T11" fmla="*/ 57 h 281"/>
              <a:gd name="T12" fmla="*/ 2788 w 5389"/>
              <a:gd name="T13" fmla="*/ 16 h 281"/>
              <a:gd name="T14" fmla="*/ 3684 w 5389"/>
              <a:gd name="T15" fmla="*/ 94 h 281"/>
              <a:gd name="T16" fmla="*/ 3863 w 5389"/>
              <a:gd name="T17" fmla="*/ 165 h 281"/>
              <a:gd name="T18" fmla="*/ 4064 w 5389"/>
              <a:gd name="T19" fmla="*/ 246 h 281"/>
              <a:gd name="T20" fmla="*/ 4275 w 5389"/>
              <a:gd name="T21" fmla="*/ 271 h 281"/>
              <a:gd name="T22" fmla="*/ 4488 w 5389"/>
              <a:gd name="T23" fmla="*/ 262 h 281"/>
              <a:gd name="T24" fmla="*/ 4769 w 5389"/>
              <a:gd name="T25" fmla="*/ 200 h 281"/>
              <a:gd name="T26" fmla="*/ 5032 w 5389"/>
              <a:gd name="T27" fmla="*/ 203 h 281"/>
              <a:gd name="T28" fmla="*/ 5389 w 5389"/>
              <a:gd name="T29" fmla="*/ 204 h 281"/>
              <a:gd name="T30" fmla="*/ 4893 w 5389"/>
              <a:gd name="T31" fmla="*/ 202 h 281"/>
              <a:gd name="T32" fmla="*/ 4728 w 5389"/>
              <a:gd name="T33" fmla="*/ 213 h 281"/>
              <a:gd name="T34" fmla="*/ 4558 w 5389"/>
              <a:gd name="T35" fmla="*/ 251 h 281"/>
              <a:gd name="T36" fmla="*/ 4382 w 5389"/>
              <a:gd name="T37" fmla="*/ 275 h 281"/>
              <a:gd name="T38" fmla="*/ 3981 w 5389"/>
              <a:gd name="T39" fmla="*/ 232 h 281"/>
              <a:gd name="T40" fmla="*/ 3858 w 5389"/>
              <a:gd name="T41" fmla="*/ 175 h 281"/>
              <a:gd name="T42" fmla="*/ 3749 w 5389"/>
              <a:gd name="T43" fmla="*/ 123 h 281"/>
              <a:gd name="T44" fmla="*/ 3683 w 5389"/>
              <a:gd name="T45" fmla="*/ 99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389" h="281">
                <a:moveTo>
                  <a:pt x="3683" y="99"/>
                </a:moveTo>
                <a:cubicBezTo>
                  <a:pt x="3399" y="6"/>
                  <a:pt x="3082" y="14"/>
                  <a:pt x="2787" y="28"/>
                </a:cubicBezTo>
                <a:cubicBezTo>
                  <a:pt x="2616" y="36"/>
                  <a:pt x="2445" y="49"/>
                  <a:pt x="2274" y="70"/>
                </a:cubicBezTo>
                <a:cubicBezTo>
                  <a:pt x="2193" y="80"/>
                  <a:pt x="2013" y="92"/>
                  <a:pt x="1888" y="104"/>
                </a:cubicBezTo>
                <a:cubicBezTo>
                  <a:pt x="1842" y="108"/>
                  <a:pt x="72" y="227"/>
                  <a:pt x="54" y="99"/>
                </a:cubicBezTo>
                <a:cubicBezTo>
                  <a:pt x="51" y="80"/>
                  <a:pt x="0" y="55"/>
                  <a:pt x="28" y="57"/>
                </a:cubicBezTo>
                <a:cubicBezTo>
                  <a:pt x="1118" y="144"/>
                  <a:pt x="2462" y="31"/>
                  <a:pt x="2788" y="16"/>
                </a:cubicBezTo>
                <a:cubicBezTo>
                  <a:pt x="3083" y="2"/>
                  <a:pt x="3400" y="0"/>
                  <a:pt x="3684" y="94"/>
                </a:cubicBezTo>
                <a:cubicBezTo>
                  <a:pt x="3684" y="94"/>
                  <a:pt x="3756" y="117"/>
                  <a:pt x="3863" y="165"/>
                </a:cubicBezTo>
                <a:cubicBezTo>
                  <a:pt x="3928" y="195"/>
                  <a:pt x="3994" y="228"/>
                  <a:pt x="4064" y="246"/>
                </a:cubicBezTo>
                <a:cubicBezTo>
                  <a:pt x="4133" y="263"/>
                  <a:pt x="4204" y="269"/>
                  <a:pt x="4275" y="271"/>
                </a:cubicBezTo>
                <a:cubicBezTo>
                  <a:pt x="4346" y="274"/>
                  <a:pt x="4418" y="271"/>
                  <a:pt x="4488" y="262"/>
                </a:cubicBezTo>
                <a:cubicBezTo>
                  <a:pt x="4583" y="249"/>
                  <a:pt x="4673" y="209"/>
                  <a:pt x="4769" y="200"/>
                </a:cubicBezTo>
                <a:cubicBezTo>
                  <a:pt x="4855" y="191"/>
                  <a:pt x="4945" y="201"/>
                  <a:pt x="5032" y="203"/>
                </a:cubicBezTo>
                <a:cubicBezTo>
                  <a:pt x="5073" y="203"/>
                  <a:pt x="5326" y="200"/>
                  <a:pt x="5389" y="204"/>
                </a:cubicBezTo>
                <a:cubicBezTo>
                  <a:pt x="5386" y="204"/>
                  <a:pt x="4970" y="205"/>
                  <a:pt x="4893" y="202"/>
                </a:cubicBezTo>
                <a:cubicBezTo>
                  <a:pt x="4827" y="200"/>
                  <a:pt x="4793" y="200"/>
                  <a:pt x="4728" y="213"/>
                </a:cubicBezTo>
                <a:cubicBezTo>
                  <a:pt x="4682" y="222"/>
                  <a:pt x="4604" y="242"/>
                  <a:pt x="4558" y="251"/>
                </a:cubicBezTo>
                <a:cubicBezTo>
                  <a:pt x="4500" y="262"/>
                  <a:pt x="4441" y="272"/>
                  <a:pt x="4382" y="275"/>
                </a:cubicBezTo>
                <a:cubicBezTo>
                  <a:pt x="4247" y="281"/>
                  <a:pt x="4110" y="279"/>
                  <a:pt x="3981" y="232"/>
                </a:cubicBezTo>
                <a:cubicBezTo>
                  <a:pt x="3942" y="218"/>
                  <a:pt x="3899" y="197"/>
                  <a:pt x="3858" y="175"/>
                </a:cubicBezTo>
                <a:cubicBezTo>
                  <a:pt x="3858" y="175"/>
                  <a:pt x="3793" y="140"/>
                  <a:pt x="3749" y="123"/>
                </a:cubicBezTo>
                <a:cubicBezTo>
                  <a:pt x="3707" y="106"/>
                  <a:pt x="3683" y="99"/>
                  <a:pt x="3683" y="99"/>
                </a:cubicBezTo>
                <a:close/>
              </a:path>
            </a:pathLst>
          </a:custGeom>
          <a:solidFill>
            <a:srgbClr val="FF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7" name="Freeform 13"/>
          <p:cNvSpPr>
            <a:spLocks/>
          </p:cNvSpPr>
          <p:nvPr userDrawn="1"/>
        </p:nvSpPr>
        <p:spPr bwMode="auto">
          <a:xfrm>
            <a:off x="-1559851" y="3176589"/>
            <a:ext cx="9472614" cy="2511425"/>
          </a:xfrm>
          <a:custGeom>
            <a:avLst/>
            <a:gdLst>
              <a:gd name="T0" fmla="*/ 107 w 3970"/>
              <a:gd name="T1" fmla="*/ 1140 h 1140"/>
              <a:gd name="T2" fmla="*/ 0 w 3970"/>
              <a:gd name="T3" fmla="*/ 1134 h 1140"/>
              <a:gd name="T4" fmla="*/ 1333 w 3970"/>
              <a:gd name="T5" fmla="*/ 223 h 1140"/>
              <a:gd name="T6" fmla="*/ 1519 w 3970"/>
              <a:gd name="T7" fmla="*/ 237 h 1140"/>
              <a:gd name="T8" fmla="*/ 1869 w 3970"/>
              <a:gd name="T9" fmla="*/ 239 h 1140"/>
              <a:gd name="T10" fmla="*/ 2240 w 3970"/>
              <a:gd name="T11" fmla="*/ 114 h 1140"/>
              <a:gd name="T12" fmla="*/ 2510 w 3970"/>
              <a:gd name="T13" fmla="*/ 16 h 1140"/>
              <a:gd name="T14" fmla="*/ 2909 w 3970"/>
              <a:gd name="T15" fmla="*/ 119 h 1140"/>
              <a:gd name="T16" fmla="*/ 3126 w 3970"/>
              <a:gd name="T17" fmla="*/ 184 h 1140"/>
              <a:gd name="T18" fmla="*/ 3450 w 3970"/>
              <a:gd name="T19" fmla="*/ 123 h 1140"/>
              <a:gd name="T20" fmla="*/ 3970 w 3970"/>
              <a:gd name="T21" fmla="*/ 71 h 1140"/>
              <a:gd name="T22" fmla="*/ 3953 w 3970"/>
              <a:gd name="T23" fmla="*/ 71 h 1140"/>
              <a:gd name="T24" fmla="*/ 3448 w 3970"/>
              <a:gd name="T25" fmla="*/ 129 h 1140"/>
              <a:gd name="T26" fmla="*/ 3125 w 3970"/>
              <a:gd name="T27" fmla="*/ 196 h 1140"/>
              <a:gd name="T28" fmla="*/ 2903 w 3970"/>
              <a:gd name="T29" fmla="*/ 132 h 1140"/>
              <a:gd name="T30" fmla="*/ 2505 w 3970"/>
              <a:gd name="T31" fmla="*/ 23 h 1140"/>
              <a:gd name="T32" fmla="*/ 2252 w 3970"/>
              <a:gd name="T33" fmla="*/ 126 h 1140"/>
              <a:gd name="T34" fmla="*/ 1879 w 3970"/>
              <a:gd name="T35" fmla="*/ 255 h 1140"/>
              <a:gd name="T36" fmla="*/ 1566 w 3970"/>
              <a:gd name="T37" fmla="*/ 258 h 1140"/>
              <a:gd name="T38" fmla="*/ 1319 w 3970"/>
              <a:gd name="T39" fmla="*/ 239 h 1140"/>
              <a:gd name="T40" fmla="*/ 107 w 3970"/>
              <a:gd name="T41" fmla="*/ 1140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70" h="1140">
                <a:moveTo>
                  <a:pt x="107" y="1140"/>
                </a:moveTo>
                <a:cubicBezTo>
                  <a:pt x="0" y="1134"/>
                  <a:pt x="0" y="1134"/>
                  <a:pt x="0" y="1134"/>
                </a:cubicBezTo>
                <a:cubicBezTo>
                  <a:pt x="65" y="937"/>
                  <a:pt x="379" y="238"/>
                  <a:pt x="1333" y="223"/>
                </a:cubicBezTo>
                <a:cubicBezTo>
                  <a:pt x="1403" y="221"/>
                  <a:pt x="1469" y="233"/>
                  <a:pt x="1519" y="237"/>
                </a:cubicBezTo>
                <a:cubicBezTo>
                  <a:pt x="1665" y="249"/>
                  <a:pt x="1737" y="251"/>
                  <a:pt x="1869" y="239"/>
                </a:cubicBezTo>
                <a:cubicBezTo>
                  <a:pt x="1972" y="229"/>
                  <a:pt x="2115" y="169"/>
                  <a:pt x="2240" y="114"/>
                </a:cubicBezTo>
                <a:cubicBezTo>
                  <a:pt x="2347" y="67"/>
                  <a:pt x="2441" y="22"/>
                  <a:pt x="2510" y="16"/>
                </a:cubicBezTo>
                <a:cubicBezTo>
                  <a:pt x="2693" y="1"/>
                  <a:pt x="2802" y="71"/>
                  <a:pt x="2909" y="119"/>
                </a:cubicBezTo>
                <a:cubicBezTo>
                  <a:pt x="2984" y="152"/>
                  <a:pt x="3049" y="181"/>
                  <a:pt x="3126" y="184"/>
                </a:cubicBezTo>
                <a:cubicBezTo>
                  <a:pt x="3223" y="188"/>
                  <a:pt x="3338" y="155"/>
                  <a:pt x="3450" y="123"/>
                </a:cubicBezTo>
                <a:cubicBezTo>
                  <a:pt x="3589" y="83"/>
                  <a:pt x="3852" y="52"/>
                  <a:pt x="3970" y="71"/>
                </a:cubicBezTo>
                <a:cubicBezTo>
                  <a:pt x="3953" y="71"/>
                  <a:pt x="3953" y="71"/>
                  <a:pt x="3953" y="71"/>
                </a:cubicBezTo>
                <a:cubicBezTo>
                  <a:pt x="3836" y="51"/>
                  <a:pt x="3585" y="89"/>
                  <a:pt x="3448" y="129"/>
                </a:cubicBezTo>
                <a:cubicBezTo>
                  <a:pt x="3335" y="161"/>
                  <a:pt x="3224" y="201"/>
                  <a:pt x="3125" y="196"/>
                </a:cubicBezTo>
                <a:cubicBezTo>
                  <a:pt x="3047" y="193"/>
                  <a:pt x="2976" y="165"/>
                  <a:pt x="2903" y="132"/>
                </a:cubicBezTo>
                <a:cubicBezTo>
                  <a:pt x="2797" y="85"/>
                  <a:pt x="2691" y="0"/>
                  <a:pt x="2505" y="23"/>
                </a:cubicBezTo>
                <a:cubicBezTo>
                  <a:pt x="2445" y="30"/>
                  <a:pt x="2353" y="81"/>
                  <a:pt x="2252" y="126"/>
                </a:cubicBezTo>
                <a:cubicBezTo>
                  <a:pt x="2126" y="181"/>
                  <a:pt x="1984" y="245"/>
                  <a:pt x="1879" y="255"/>
                </a:cubicBezTo>
                <a:cubicBezTo>
                  <a:pt x="1745" y="268"/>
                  <a:pt x="1712" y="269"/>
                  <a:pt x="1566" y="258"/>
                </a:cubicBezTo>
                <a:cubicBezTo>
                  <a:pt x="1515" y="254"/>
                  <a:pt x="1389" y="238"/>
                  <a:pt x="1319" y="239"/>
                </a:cubicBezTo>
                <a:cubicBezTo>
                  <a:pt x="463" y="255"/>
                  <a:pt x="172" y="943"/>
                  <a:pt x="107" y="1140"/>
                </a:cubicBezTo>
                <a:close/>
              </a:path>
            </a:pathLst>
          </a:custGeom>
          <a:solidFill>
            <a:srgbClr val="E7DE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2057" name="Group 2056"/>
          <p:cNvGrpSpPr/>
          <p:nvPr userDrawn="1"/>
        </p:nvGrpSpPr>
        <p:grpSpPr>
          <a:xfrm>
            <a:off x="-4877329" y="1879601"/>
            <a:ext cx="12466770" cy="1768475"/>
            <a:chOff x="-4502150" y="1879600"/>
            <a:chExt cx="11507788" cy="1768475"/>
          </a:xfrm>
        </p:grpSpPr>
        <p:sp>
          <p:nvSpPr>
            <p:cNvPr id="25" name="Freeform 11"/>
            <p:cNvSpPr>
              <a:spLocks/>
            </p:cNvSpPr>
            <p:nvPr userDrawn="1"/>
          </p:nvSpPr>
          <p:spPr bwMode="auto">
            <a:xfrm>
              <a:off x="3779838" y="3476625"/>
              <a:ext cx="63500" cy="28575"/>
            </a:xfrm>
            <a:custGeom>
              <a:avLst/>
              <a:gdLst>
                <a:gd name="T0" fmla="*/ 12 w 29"/>
                <a:gd name="T1" fmla="*/ 0 h 13"/>
                <a:gd name="T2" fmla="*/ 0 w 29"/>
                <a:gd name="T3" fmla="*/ 5 h 13"/>
                <a:gd name="T4" fmla="*/ 17 w 29"/>
                <a:gd name="T5" fmla="*/ 13 h 13"/>
                <a:gd name="T6" fmla="*/ 29 w 29"/>
                <a:gd name="T7" fmla="*/ 8 h 13"/>
                <a:gd name="T8" fmla="*/ 12 w 29"/>
                <a:gd name="T9" fmla="*/ 0 h 13"/>
              </a:gdLst>
              <a:ahLst/>
              <a:cxnLst>
                <a:cxn ang="0">
                  <a:pos x="T0" y="T1"/>
                </a:cxn>
                <a:cxn ang="0">
                  <a:pos x="T2" y="T3"/>
                </a:cxn>
                <a:cxn ang="0">
                  <a:pos x="T4" y="T5"/>
                </a:cxn>
                <a:cxn ang="0">
                  <a:pos x="T6" y="T7"/>
                </a:cxn>
                <a:cxn ang="0">
                  <a:pos x="T8" y="T9"/>
                </a:cxn>
              </a:cxnLst>
              <a:rect l="0" t="0" r="r" b="b"/>
              <a:pathLst>
                <a:path w="29" h="13">
                  <a:moveTo>
                    <a:pt x="12" y="0"/>
                  </a:moveTo>
                  <a:cubicBezTo>
                    <a:pt x="8" y="2"/>
                    <a:pt x="4" y="3"/>
                    <a:pt x="0" y="5"/>
                  </a:cubicBezTo>
                  <a:cubicBezTo>
                    <a:pt x="6" y="8"/>
                    <a:pt x="11" y="10"/>
                    <a:pt x="17" y="13"/>
                  </a:cubicBezTo>
                  <a:cubicBezTo>
                    <a:pt x="21" y="11"/>
                    <a:pt x="25" y="10"/>
                    <a:pt x="29" y="8"/>
                  </a:cubicBezTo>
                  <a:cubicBezTo>
                    <a:pt x="24" y="5"/>
                    <a:pt x="18" y="3"/>
                    <a:pt x="12" y="0"/>
                  </a:cubicBezTo>
                  <a:close/>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2056" name="Group 2055"/>
            <p:cNvGrpSpPr/>
            <p:nvPr userDrawn="1"/>
          </p:nvGrpSpPr>
          <p:grpSpPr>
            <a:xfrm>
              <a:off x="-4502150" y="1879600"/>
              <a:ext cx="11507788" cy="1768475"/>
              <a:chOff x="-4502150" y="1879600"/>
              <a:chExt cx="11507788" cy="1768475"/>
            </a:xfrm>
          </p:grpSpPr>
          <p:sp>
            <p:nvSpPr>
              <p:cNvPr id="30" name="Freeform 16"/>
              <p:cNvSpPr>
                <a:spLocks/>
              </p:cNvSpPr>
              <p:nvPr userDrawn="1"/>
            </p:nvSpPr>
            <p:spPr bwMode="auto">
              <a:xfrm>
                <a:off x="3403600" y="3287713"/>
                <a:ext cx="80963" cy="28575"/>
              </a:xfrm>
              <a:custGeom>
                <a:avLst/>
                <a:gdLst>
                  <a:gd name="T0" fmla="*/ 18 w 51"/>
                  <a:gd name="T1" fmla="*/ 0 h 18"/>
                  <a:gd name="T2" fmla="*/ 51 w 51"/>
                  <a:gd name="T3" fmla="*/ 18 h 18"/>
                  <a:gd name="T4" fmla="*/ 36 w 51"/>
                  <a:gd name="T5" fmla="*/ 18 h 18"/>
                  <a:gd name="T6" fmla="*/ 0 w 51"/>
                  <a:gd name="T7" fmla="*/ 0 h 18"/>
                  <a:gd name="T8" fmla="*/ 18 w 51"/>
                  <a:gd name="T9" fmla="*/ 0 h 18"/>
                </a:gdLst>
                <a:ahLst/>
                <a:cxnLst>
                  <a:cxn ang="0">
                    <a:pos x="T0" y="T1"/>
                  </a:cxn>
                  <a:cxn ang="0">
                    <a:pos x="T2" y="T3"/>
                  </a:cxn>
                  <a:cxn ang="0">
                    <a:pos x="T4" y="T5"/>
                  </a:cxn>
                  <a:cxn ang="0">
                    <a:pos x="T6" y="T7"/>
                  </a:cxn>
                  <a:cxn ang="0">
                    <a:pos x="T8" y="T9"/>
                  </a:cxn>
                </a:cxnLst>
                <a:rect l="0" t="0" r="r" b="b"/>
                <a:pathLst>
                  <a:path w="51" h="18">
                    <a:moveTo>
                      <a:pt x="18" y="0"/>
                    </a:moveTo>
                    <a:lnTo>
                      <a:pt x="51" y="18"/>
                    </a:lnTo>
                    <a:lnTo>
                      <a:pt x="36" y="18"/>
                    </a:lnTo>
                    <a:lnTo>
                      <a:pt x="0" y="0"/>
                    </a:lnTo>
                    <a:lnTo>
                      <a:pt x="18" y="0"/>
                    </a:lnTo>
                    <a:close/>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2055" name="Group 2054"/>
              <p:cNvGrpSpPr/>
              <p:nvPr userDrawn="1"/>
            </p:nvGrpSpPr>
            <p:grpSpPr>
              <a:xfrm>
                <a:off x="-4502150" y="1879600"/>
                <a:ext cx="11507788" cy="1768475"/>
                <a:chOff x="-4502150" y="1879600"/>
                <a:chExt cx="11507788" cy="1768475"/>
              </a:xfrm>
            </p:grpSpPr>
            <p:sp>
              <p:nvSpPr>
                <p:cNvPr id="21" name="Freeform 7"/>
                <p:cNvSpPr>
                  <a:spLocks/>
                </p:cNvSpPr>
                <p:nvPr userDrawn="1"/>
              </p:nvSpPr>
              <p:spPr bwMode="auto">
                <a:xfrm>
                  <a:off x="-4502150" y="1879600"/>
                  <a:ext cx="11507788" cy="1768475"/>
                </a:xfrm>
                <a:custGeom>
                  <a:avLst/>
                  <a:gdLst>
                    <a:gd name="T0" fmla="*/ 4926 w 5226"/>
                    <a:gd name="T1" fmla="*/ 665 h 803"/>
                    <a:gd name="T2" fmla="*/ 4662 w 5226"/>
                    <a:gd name="T3" fmla="*/ 643 h 803"/>
                    <a:gd name="T4" fmla="*/ 4388 w 5226"/>
                    <a:gd name="T5" fmla="*/ 650 h 803"/>
                    <a:gd name="T6" fmla="*/ 4000 w 5226"/>
                    <a:gd name="T7" fmla="*/ 801 h 803"/>
                    <a:gd name="T8" fmla="*/ 3624 w 5226"/>
                    <a:gd name="T9" fmla="*/ 656 h 803"/>
                    <a:gd name="T10" fmla="*/ 2753 w 5226"/>
                    <a:gd name="T11" fmla="*/ 437 h 803"/>
                    <a:gd name="T12" fmla="*/ 2240 w 5226"/>
                    <a:gd name="T13" fmla="*/ 393 h 803"/>
                    <a:gd name="T14" fmla="*/ 1853 w 5226"/>
                    <a:gd name="T15" fmla="*/ 363 h 803"/>
                    <a:gd name="T16" fmla="*/ 46 w 5226"/>
                    <a:gd name="T17" fmla="*/ 53 h 803"/>
                    <a:gd name="T18" fmla="*/ 27 w 5226"/>
                    <a:gd name="T19" fmla="*/ 7 h 803"/>
                    <a:gd name="T20" fmla="*/ 2755 w 5226"/>
                    <a:gd name="T21" fmla="*/ 425 h 803"/>
                    <a:gd name="T22" fmla="*/ 3627 w 5226"/>
                    <a:gd name="T23" fmla="*/ 651 h 803"/>
                    <a:gd name="T24" fmla="*/ 3976 w 5226"/>
                    <a:gd name="T25" fmla="*/ 781 h 803"/>
                    <a:gd name="T26" fmla="*/ 4366 w 5226"/>
                    <a:gd name="T27" fmla="*/ 652 h 803"/>
                    <a:gd name="T28" fmla="*/ 4891 w 5226"/>
                    <a:gd name="T29" fmla="*/ 657 h 803"/>
                    <a:gd name="T30" fmla="*/ 5226 w 5226"/>
                    <a:gd name="T31" fmla="*/ 663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26" h="803">
                      <a:moveTo>
                        <a:pt x="4926" y="665"/>
                      </a:moveTo>
                      <a:cubicBezTo>
                        <a:pt x="4843" y="660"/>
                        <a:pt x="4744" y="651"/>
                        <a:pt x="4662" y="643"/>
                      </a:cubicBezTo>
                      <a:cubicBezTo>
                        <a:pt x="4583" y="634"/>
                        <a:pt x="4467" y="630"/>
                        <a:pt x="4388" y="650"/>
                      </a:cubicBezTo>
                      <a:cubicBezTo>
                        <a:pt x="4251" y="685"/>
                        <a:pt x="4149" y="803"/>
                        <a:pt x="4000" y="801"/>
                      </a:cubicBezTo>
                      <a:cubicBezTo>
                        <a:pt x="3864" y="799"/>
                        <a:pt x="3741" y="718"/>
                        <a:pt x="3624" y="656"/>
                      </a:cubicBezTo>
                      <a:cubicBezTo>
                        <a:pt x="3360" y="517"/>
                        <a:pt x="3046" y="472"/>
                        <a:pt x="2753" y="437"/>
                      </a:cubicBezTo>
                      <a:cubicBezTo>
                        <a:pt x="2582" y="417"/>
                        <a:pt x="2412" y="401"/>
                        <a:pt x="2240" y="393"/>
                      </a:cubicBezTo>
                      <a:cubicBezTo>
                        <a:pt x="2158" y="390"/>
                        <a:pt x="1979" y="372"/>
                        <a:pt x="1853" y="363"/>
                      </a:cubicBezTo>
                      <a:cubicBezTo>
                        <a:pt x="1808" y="359"/>
                        <a:pt x="43" y="182"/>
                        <a:pt x="46" y="53"/>
                      </a:cubicBezTo>
                      <a:cubicBezTo>
                        <a:pt x="46" y="34"/>
                        <a:pt x="0" y="0"/>
                        <a:pt x="27" y="7"/>
                      </a:cubicBezTo>
                      <a:cubicBezTo>
                        <a:pt x="1087" y="274"/>
                        <a:pt x="2432" y="386"/>
                        <a:pt x="2755" y="425"/>
                      </a:cubicBezTo>
                      <a:cubicBezTo>
                        <a:pt x="3049" y="460"/>
                        <a:pt x="3362" y="511"/>
                        <a:pt x="3627" y="651"/>
                      </a:cubicBezTo>
                      <a:cubicBezTo>
                        <a:pt x="3737" y="710"/>
                        <a:pt x="3849" y="772"/>
                        <a:pt x="3976" y="781"/>
                      </a:cubicBezTo>
                      <a:cubicBezTo>
                        <a:pt x="4127" y="792"/>
                        <a:pt x="4231" y="695"/>
                        <a:pt x="4366" y="652"/>
                      </a:cubicBezTo>
                      <a:cubicBezTo>
                        <a:pt x="4507" y="609"/>
                        <a:pt x="4748" y="647"/>
                        <a:pt x="4891" y="657"/>
                      </a:cubicBezTo>
                      <a:cubicBezTo>
                        <a:pt x="4973" y="663"/>
                        <a:pt x="5118" y="658"/>
                        <a:pt x="5226" y="663"/>
                      </a:cubicBezTo>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1" name="Freeform 17"/>
                <p:cNvSpPr>
                  <a:spLocks/>
                </p:cNvSpPr>
                <p:nvPr userDrawn="1"/>
              </p:nvSpPr>
              <p:spPr bwMode="auto">
                <a:xfrm>
                  <a:off x="4586288" y="3527425"/>
                  <a:ext cx="120650" cy="22225"/>
                </a:xfrm>
                <a:custGeom>
                  <a:avLst/>
                  <a:gdLst>
                    <a:gd name="T0" fmla="*/ 0 w 55"/>
                    <a:gd name="T1" fmla="*/ 10 h 10"/>
                    <a:gd name="T2" fmla="*/ 23 w 55"/>
                    <a:gd name="T3" fmla="*/ 1 h 10"/>
                    <a:gd name="T4" fmla="*/ 55 w 55"/>
                    <a:gd name="T5" fmla="*/ 0 h 10"/>
                    <a:gd name="T6" fmla="*/ 38 w 55"/>
                    <a:gd name="T7" fmla="*/ 9 h 10"/>
                    <a:gd name="T8" fmla="*/ 0 w 55"/>
                    <a:gd name="T9" fmla="*/ 10 h 10"/>
                  </a:gdLst>
                  <a:ahLst/>
                  <a:cxnLst>
                    <a:cxn ang="0">
                      <a:pos x="T0" y="T1"/>
                    </a:cxn>
                    <a:cxn ang="0">
                      <a:pos x="T2" y="T3"/>
                    </a:cxn>
                    <a:cxn ang="0">
                      <a:pos x="T4" y="T5"/>
                    </a:cxn>
                    <a:cxn ang="0">
                      <a:pos x="T6" y="T7"/>
                    </a:cxn>
                    <a:cxn ang="0">
                      <a:pos x="T8" y="T9"/>
                    </a:cxn>
                  </a:cxnLst>
                  <a:rect l="0" t="0" r="r" b="b"/>
                  <a:pathLst>
                    <a:path w="55" h="10">
                      <a:moveTo>
                        <a:pt x="0" y="10"/>
                      </a:moveTo>
                      <a:cubicBezTo>
                        <a:pt x="0" y="10"/>
                        <a:pt x="22" y="1"/>
                        <a:pt x="23" y="1"/>
                      </a:cubicBezTo>
                      <a:cubicBezTo>
                        <a:pt x="25" y="0"/>
                        <a:pt x="55" y="0"/>
                        <a:pt x="55" y="0"/>
                      </a:cubicBezTo>
                      <a:cubicBezTo>
                        <a:pt x="55" y="0"/>
                        <a:pt x="40" y="8"/>
                        <a:pt x="38" y="9"/>
                      </a:cubicBezTo>
                      <a:cubicBezTo>
                        <a:pt x="36" y="10"/>
                        <a:pt x="0" y="10"/>
                        <a:pt x="0" y="10"/>
                      </a:cubicBezTo>
                      <a:close/>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grpSp>
      <p:grpSp>
        <p:nvGrpSpPr>
          <p:cNvPr id="2060" name="Group 2059"/>
          <p:cNvGrpSpPr/>
          <p:nvPr userDrawn="1"/>
        </p:nvGrpSpPr>
        <p:grpSpPr>
          <a:xfrm>
            <a:off x="-4399227" y="3003550"/>
            <a:ext cx="11801212" cy="622300"/>
            <a:chOff x="-4060825" y="3003550"/>
            <a:chExt cx="10893426" cy="622300"/>
          </a:xfrm>
        </p:grpSpPr>
        <p:sp>
          <p:nvSpPr>
            <p:cNvPr id="28" name="Freeform 14"/>
            <p:cNvSpPr>
              <a:spLocks/>
            </p:cNvSpPr>
            <p:nvPr userDrawn="1"/>
          </p:nvSpPr>
          <p:spPr bwMode="auto">
            <a:xfrm>
              <a:off x="2620963" y="3327400"/>
              <a:ext cx="117475" cy="41275"/>
            </a:xfrm>
            <a:custGeom>
              <a:avLst/>
              <a:gdLst>
                <a:gd name="T0" fmla="*/ 32 w 74"/>
                <a:gd name="T1" fmla="*/ 0 h 26"/>
                <a:gd name="T2" fmla="*/ 0 w 74"/>
                <a:gd name="T3" fmla="*/ 7 h 26"/>
                <a:gd name="T4" fmla="*/ 43 w 74"/>
                <a:gd name="T5" fmla="*/ 26 h 26"/>
                <a:gd name="T6" fmla="*/ 74 w 74"/>
                <a:gd name="T7" fmla="*/ 20 h 26"/>
                <a:gd name="T8" fmla="*/ 32 w 74"/>
                <a:gd name="T9" fmla="*/ 0 h 26"/>
              </a:gdLst>
              <a:ahLst/>
              <a:cxnLst>
                <a:cxn ang="0">
                  <a:pos x="T0" y="T1"/>
                </a:cxn>
                <a:cxn ang="0">
                  <a:pos x="T2" y="T3"/>
                </a:cxn>
                <a:cxn ang="0">
                  <a:pos x="T4" y="T5"/>
                </a:cxn>
                <a:cxn ang="0">
                  <a:pos x="T6" y="T7"/>
                </a:cxn>
                <a:cxn ang="0">
                  <a:pos x="T8" y="T9"/>
                </a:cxn>
              </a:cxnLst>
              <a:rect l="0" t="0" r="r" b="b"/>
              <a:pathLst>
                <a:path w="74" h="26">
                  <a:moveTo>
                    <a:pt x="32" y="0"/>
                  </a:moveTo>
                  <a:lnTo>
                    <a:pt x="0" y="7"/>
                  </a:lnTo>
                  <a:lnTo>
                    <a:pt x="43" y="26"/>
                  </a:lnTo>
                  <a:lnTo>
                    <a:pt x="74" y="20"/>
                  </a:lnTo>
                  <a:lnTo>
                    <a:pt x="32" y="0"/>
                  </a:lnTo>
                  <a:close/>
                </a:path>
              </a:pathLst>
            </a:custGeom>
            <a:solidFill>
              <a:srgbClr val="A435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2059" name="Group 2058"/>
            <p:cNvGrpSpPr/>
            <p:nvPr userDrawn="1"/>
          </p:nvGrpSpPr>
          <p:grpSpPr>
            <a:xfrm>
              <a:off x="-4060825" y="3003550"/>
              <a:ext cx="10893426" cy="622300"/>
              <a:chOff x="-4060825" y="3003550"/>
              <a:chExt cx="10893426" cy="622300"/>
            </a:xfrm>
          </p:grpSpPr>
          <p:sp>
            <p:nvSpPr>
              <p:cNvPr id="22" name="Freeform 8"/>
              <p:cNvSpPr>
                <a:spLocks/>
              </p:cNvSpPr>
              <p:nvPr userDrawn="1"/>
            </p:nvSpPr>
            <p:spPr bwMode="auto">
              <a:xfrm>
                <a:off x="-4060825" y="3003550"/>
                <a:ext cx="10893426" cy="622300"/>
              </a:xfrm>
              <a:custGeom>
                <a:avLst/>
                <a:gdLst>
                  <a:gd name="T0" fmla="*/ 13 w 4946"/>
                  <a:gd name="T1" fmla="*/ 0 h 283"/>
                  <a:gd name="T2" fmla="*/ 1931 w 4946"/>
                  <a:gd name="T3" fmla="*/ 41 h 283"/>
                  <a:gd name="T4" fmla="*/ 2606 w 4946"/>
                  <a:gd name="T5" fmla="*/ 177 h 283"/>
                  <a:gd name="T6" fmla="*/ 2853 w 4946"/>
                  <a:gd name="T7" fmla="*/ 205 h 283"/>
                  <a:gd name="T8" fmla="*/ 3194 w 4946"/>
                  <a:gd name="T9" fmla="*/ 128 h 283"/>
                  <a:gd name="T10" fmla="*/ 3476 w 4946"/>
                  <a:gd name="T11" fmla="*/ 132 h 283"/>
                  <a:gd name="T12" fmla="*/ 3975 w 4946"/>
                  <a:gd name="T13" fmla="*/ 146 h 283"/>
                  <a:gd name="T14" fmla="*/ 4405 w 4946"/>
                  <a:gd name="T15" fmla="*/ 149 h 283"/>
                  <a:gd name="T16" fmla="*/ 4946 w 4946"/>
                  <a:gd name="T17" fmla="*/ 150 h 283"/>
                  <a:gd name="T18" fmla="*/ 3816 w 4946"/>
                  <a:gd name="T19" fmla="*/ 150 h 283"/>
                  <a:gd name="T20" fmla="*/ 3195 w 4946"/>
                  <a:gd name="T21" fmla="*/ 149 h 283"/>
                  <a:gd name="T22" fmla="*/ 2884 w 4946"/>
                  <a:gd name="T23" fmla="*/ 213 h 283"/>
                  <a:gd name="T24" fmla="*/ 2634 w 4946"/>
                  <a:gd name="T25" fmla="*/ 234 h 283"/>
                  <a:gd name="T26" fmla="*/ 2415 w 4946"/>
                  <a:gd name="T27" fmla="*/ 93 h 283"/>
                  <a:gd name="T28" fmla="*/ 2145 w 4946"/>
                  <a:gd name="T29" fmla="*/ 79 h 283"/>
                  <a:gd name="T30" fmla="*/ 1851 w 4946"/>
                  <a:gd name="T31" fmla="*/ 79 h 283"/>
                  <a:gd name="T32" fmla="*/ 1576 w 4946"/>
                  <a:gd name="T33" fmla="*/ 82 h 283"/>
                  <a:gd name="T34" fmla="*/ 10 w 4946"/>
                  <a:gd name="T35" fmla="*/ 92 h 283"/>
                  <a:gd name="T36" fmla="*/ 13 w 4946"/>
                  <a:gd name="T3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46" h="283">
                    <a:moveTo>
                      <a:pt x="13" y="0"/>
                    </a:moveTo>
                    <a:cubicBezTo>
                      <a:pt x="158" y="1"/>
                      <a:pt x="1786" y="38"/>
                      <a:pt x="1931" y="41"/>
                    </a:cubicBezTo>
                    <a:cubicBezTo>
                      <a:pt x="2151" y="46"/>
                      <a:pt x="2430" y="27"/>
                      <a:pt x="2606" y="177"/>
                    </a:cubicBezTo>
                    <a:cubicBezTo>
                      <a:pt x="2678" y="239"/>
                      <a:pt x="2748" y="241"/>
                      <a:pt x="2853" y="205"/>
                    </a:cubicBezTo>
                    <a:cubicBezTo>
                      <a:pt x="2966" y="167"/>
                      <a:pt x="3075" y="136"/>
                      <a:pt x="3194" y="128"/>
                    </a:cubicBezTo>
                    <a:cubicBezTo>
                      <a:pt x="3287" y="122"/>
                      <a:pt x="3383" y="130"/>
                      <a:pt x="3476" y="132"/>
                    </a:cubicBezTo>
                    <a:cubicBezTo>
                      <a:pt x="3642" y="136"/>
                      <a:pt x="3809" y="143"/>
                      <a:pt x="3975" y="146"/>
                    </a:cubicBezTo>
                    <a:cubicBezTo>
                      <a:pt x="4124" y="150"/>
                      <a:pt x="4257" y="146"/>
                      <a:pt x="4405" y="149"/>
                    </a:cubicBezTo>
                    <a:cubicBezTo>
                      <a:pt x="4556" y="152"/>
                      <a:pt x="4777" y="145"/>
                      <a:pt x="4946" y="150"/>
                    </a:cubicBezTo>
                    <a:cubicBezTo>
                      <a:pt x="4591" y="151"/>
                      <a:pt x="4171" y="155"/>
                      <a:pt x="3816" y="150"/>
                    </a:cubicBezTo>
                    <a:cubicBezTo>
                      <a:pt x="3610" y="148"/>
                      <a:pt x="3401" y="133"/>
                      <a:pt x="3195" y="149"/>
                    </a:cubicBezTo>
                    <a:cubicBezTo>
                      <a:pt x="3088" y="157"/>
                      <a:pt x="2986" y="179"/>
                      <a:pt x="2884" y="213"/>
                    </a:cubicBezTo>
                    <a:cubicBezTo>
                      <a:pt x="2799" y="240"/>
                      <a:pt x="2714" y="283"/>
                      <a:pt x="2634" y="234"/>
                    </a:cubicBezTo>
                    <a:cubicBezTo>
                      <a:pt x="2559" y="188"/>
                      <a:pt x="2504" y="115"/>
                      <a:pt x="2415" y="93"/>
                    </a:cubicBezTo>
                    <a:cubicBezTo>
                      <a:pt x="2327" y="72"/>
                      <a:pt x="2234" y="79"/>
                      <a:pt x="2145" y="79"/>
                    </a:cubicBezTo>
                    <a:cubicBezTo>
                      <a:pt x="2047" y="78"/>
                      <a:pt x="1949" y="79"/>
                      <a:pt x="1851" y="79"/>
                    </a:cubicBezTo>
                    <a:cubicBezTo>
                      <a:pt x="1773" y="78"/>
                      <a:pt x="1654" y="83"/>
                      <a:pt x="1576" y="82"/>
                    </a:cubicBezTo>
                    <a:cubicBezTo>
                      <a:pt x="1552" y="82"/>
                      <a:pt x="0" y="129"/>
                      <a:pt x="10" y="92"/>
                    </a:cubicBezTo>
                    <a:lnTo>
                      <a:pt x="13" y="0"/>
                    </a:lnTo>
                    <a:close/>
                  </a:path>
                </a:pathLst>
              </a:custGeom>
              <a:solidFill>
                <a:srgbClr val="A435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048" name="Freeform 18"/>
              <p:cNvSpPr>
                <a:spLocks/>
              </p:cNvSpPr>
              <p:nvPr userDrawn="1"/>
            </p:nvSpPr>
            <p:spPr bwMode="auto">
              <a:xfrm>
                <a:off x="4178300" y="3313113"/>
                <a:ext cx="157163" cy="20638"/>
              </a:xfrm>
              <a:custGeom>
                <a:avLst/>
                <a:gdLst>
                  <a:gd name="T0" fmla="*/ 36 w 99"/>
                  <a:gd name="T1" fmla="*/ 0 h 13"/>
                  <a:gd name="T2" fmla="*/ 99 w 99"/>
                  <a:gd name="T3" fmla="*/ 2 h 13"/>
                  <a:gd name="T4" fmla="*/ 57 w 99"/>
                  <a:gd name="T5" fmla="*/ 13 h 13"/>
                  <a:gd name="T6" fmla="*/ 0 w 99"/>
                  <a:gd name="T7" fmla="*/ 11 h 13"/>
                  <a:gd name="T8" fmla="*/ 36 w 99"/>
                  <a:gd name="T9" fmla="*/ 0 h 13"/>
                </a:gdLst>
                <a:ahLst/>
                <a:cxnLst>
                  <a:cxn ang="0">
                    <a:pos x="T0" y="T1"/>
                  </a:cxn>
                  <a:cxn ang="0">
                    <a:pos x="T2" y="T3"/>
                  </a:cxn>
                  <a:cxn ang="0">
                    <a:pos x="T4" y="T5"/>
                  </a:cxn>
                  <a:cxn ang="0">
                    <a:pos x="T6" y="T7"/>
                  </a:cxn>
                  <a:cxn ang="0">
                    <a:pos x="T8" y="T9"/>
                  </a:cxn>
                </a:cxnLst>
                <a:rect l="0" t="0" r="r" b="b"/>
                <a:pathLst>
                  <a:path w="99" h="13">
                    <a:moveTo>
                      <a:pt x="36" y="0"/>
                    </a:moveTo>
                    <a:lnTo>
                      <a:pt x="99" y="2"/>
                    </a:lnTo>
                    <a:lnTo>
                      <a:pt x="57" y="13"/>
                    </a:lnTo>
                    <a:lnTo>
                      <a:pt x="0" y="11"/>
                    </a:lnTo>
                    <a:lnTo>
                      <a:pt x="36" y="0"/>
                    </a:lnTo>
                    <a:close/>
                  </a:path>
                </a:pathLst>
              </a:custGeom>
              <a:solidFill>
                <a:srgbClr val="A435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grpSp>
        <p:nvGrpSpPr>
          <p:cNvPr id="2054" name="Group 2053"/>
          <p:cNvGrpSpPr/>
          <p:nvPr userDrawn="1"/>
        </p:nvGrpSpPr>
        <p:grpSpPr>
          <a:xfrm>
            <a:off x="-4363112" y="3211513"/>
            <a:ext cx="12456452" cy="482600"/>
            <a:chOff x="-4027488" y="3211513"/>
            <a:chExt cx="11498263" cy="482600"/>
          </a:xfrm>
        </p:grpSpPr>
        <p:sp>
          <p:nvSpPr>
            <p:cNvPr id="24" name="Freeform 10"/>
            <p:cNvSpPr>
              <a:spLocks/>
            </p:cNvSpPr>
            <p:nvPr userDrawn="1"/>
          </p:nvSpPr>
          <p:spPr bwMode="auto">
            <a:xfrm>
              <a:off x="-4027488" y="3211513"/>
              <a:ext cx="11498263" cy="482600"/>
            </a:xfrm>
            <a:custGeom>
              <a:avLst/>
              <a:gdLst>
                <a:gd name="T0" fmla="*/ 2 w 5221"/>
                <a:gd name="T1" fmla="*/ 219 h 219"/>
                <a:gd name="T2" fmla="*/ 0 w 5221"/>
                <a:gd name="T3" fmla="*/ 169 h 219"/>
                <a:gd name="T4" fmla="*/ 2501 w 5221"/>
                <a:gd name="T5" fmla="*/ 138 h 219"/>
                <a:gd name="T6" fmla="*/ 2725 w 5221"/>
                <a:gd name="T7" fmla="*/ 73 h 219"/>
                <a:gd name="T8" fmla="*/ 2892 w 5221"/>
                <a:gd name="T9" fmla="*/ 3 h 219"/>
                <a:gd name="T10" fmla="*/ 3086 w 5221"/>
                <a:gd name="T11" fmla="*/ 74 h 219"/>
                <a:gd name="T12" fmla="*/ 3290 w 5221"/>
                <a:gd name="T13" fmla="*/ 155 h 219"/>
                <a:gd name="T14" fmla="*/ 3631 w 5221"/>
                <a:gd name="T15" fmla="*/ 91 h 219"/>
                <a:gd name="T16" fmla="*/ 3784 w 5221"/>
                <a:gd name="T17" fmla="*/ 37 h 219"/>
                <a:gd name="T18" fmla="*/ 4163 w 5221"/>
                <a:gd name="T19" fmla="*/ 68 h 219"/>
                <a:gd name="T20" fmla="*/ 4406 w 5221"/>
                <a:gd name="T21" fmla="*/ 100 h 219"/>
                <a:gd name="T22" fmla="*/ 5191 w 5221"/>
                <a:gd name="T23" fmla="*/ 102 h 219"/>
                <a:gd name="T24" fmla="*/ 5221 w 5221"/>
                <a:gd name="T25" fmla="*/ 103 h 219"/>
                <a:gd name="T26" fmla="*/ 4397 w 5221"/>
                <a:gd name="T27" fmla="*/ 104 h 219"/>
                <a:gd name="T28" fmla="*/ 4161 w 5221"/>
                <a:gd name="T29" fmla="*/ 75 h 219"/>
                <a:gd name="T30" fmla="*/ 3787 w 5221"/>
                <a:gd name="T31" fmla="*/ 49 h 219"/>
                <a:gd name="T32" fmla="*/ 3635 w 5221"/>
                <a:gd name="T33" fmla="*/ 102 h 219"/>
                <a:gd name="T34" fmla="*/ 3286 w 5221"/>
                <a:gd name="T35" fmla="*/ 175 h 219"/>
                <a:gd name="T36" fmla="*/ 3081 w 5221"/>
                <a:gd name="T37" fmla="*/ 85 h 219"/>
                <a:gd name="T38" fmla="*/ 2896 w 5221"/>
                <a:gd name="T39" fmla="*/ 29 h 219"/>
                <a:gd name="T40" fmla="*/ 2730 w 5221"/>
                <a:gd name="T41" fmla="*/ 84 h 219"/>
                <a:gd name="T42" fmla="*/ 2504 w 5221"/>
                <a:gd name="T43" fmla="*/ 162 h 219"/>
                <a:gd name="T44" fmla="*/ 2 w 5221"/>
                <a:gd name="T45" fmla="*/ 21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21" h="219">
                  <a:moveTo>
                    <a:pt x="2" y="219"/>
                  </a:moveTo>
                  <a:cubicBezTo>
                    <a:pt x="0" y="169"/>
                    <a:pt x="0" y="169"/>
                    <a:pt x="0" y="169"/>
                  </a:cubicBezTo>
                  <a:cubicBezTo>
                    <a:pt x="1771" y="163"/>
                    <a:pt x="2362" y="148"/>
                    <a:pt x="2501" y="138"/>
                  </a:cubicBezTo>
                  <a:cubicBezTo>
                    <a:pt x="2576" y="132"/>
                    <a:pt x="2655" y="109"/>
                    <a:pt x="2725" y="73"/>
                  </a:cubicBezTo>
                  <a:cubicBezTo>
                    <a:pt x="2785" y="42"/>
                    <a:pt x="2845" y="6"/>
                    <a:pt x="2892" y="3"/>
                  </a:cubicBezTo>
                  <a:cubicBezTo>
                    <a:pt x="2945" y="0"/>
                    <a:pt x="3013" y="39"/>
                    <a:pt x="3086" y="74"/>
                  </a:cubicBezTo>
                  <a:cubicBezTo>
                    <a:pt x="3153" y="105"/>
                    <a:pt x="3225" y="144"/>
                    <a:pt x="3290" y="155"/>
                  </a:cubicBezTo>
                  <a:cubicBezTo>
                    <a:pt x="3433" y="178"/>
                    <a:pt x="3528" y="133"/>
                    <a:pt x="3631" y="91"/>
                  </a:cubicBezTo>
                  <a:cubicBezTo>
                    <a:pt x="3679" y="71"/>
                    <a:pt x="3729" y="50"/>
                    <a:pt x="3784" y="37"/>
                  </a:cubicBezTo>
                  <a:cubicBezTo>
                    <a:pt x="3886" y="13"/>
                    <a:pt x="4027" y="41"/>
                    <a:pt x="4163" y="68"/>
                  </a:cubicBezTo>
                  <a:cubicBezTo>
                    <a:pt x="4252" y="85"/>
                    <a:pt x="4340" y="100"/>
                    <a:pt x="4406" y="100"/>
                  </a:cubicBezTo>
                  <a:cubicBezTo>
                    <a:pt x="4569" y="100"/>
                    <a:pt x="5039" y="99"/>
                    <a:pt x="5191" y="102"/>
                  </a:cubicBezTo>
                  <a:cubicBezTo>
                    <a:pt x="5221" y="103"/>
                    <a:pt x="5221" y="103"/>
                    <a:pt x="5221" y="103"/>
                  </a:cubicBezTo>
                  <a:cubicBezTo>
                    <a:pt x="5110" y="102"/>
                    <a:pt x="4561" y="104"/>
                    <a:pt x="4397" y="104"/>
                  </a:cubicBezTo>
                  <a:cubicBezTo>
                    <a:pt x="4330" y="104"/>
                    <a:pt x="4252" y="93"/>
                    <a:pt x="4161" y="75"/>
                  </a:cubicBezTo>
                  <a:cubicBezTo>
                    <a:pt x="4027" y="48"/>
                    <a:pt x="3886" y="26"/>
                    <a:pt x="3787" y="49"/>
                  </a:cubicBezTo>
                  <a:cubicBezTo>
                    <a:pt x="3733" y="62"/>
                    <a:pt x="3683" y="82"/>
                    <a:pt x="3635" y="102"/>
                  </a:cubicBezTo>
                  <a:cubicBezTo>
                    <a:pt x="3535" y="143"/>
                    <a:pt x="3432" y="200"/>
                    <a:pt x="3286" y="175"/>
                  </a:cubicBezTo>
                  <a:cubicBezTo>
                    <a:pt x="3219" y="164"/>
                    <a:pt x="3149" y="117"/>
                    <a:pt x="3081" y="85"/>
                  </a:cubicBezTo>
                  <a:cubicBezTo>
                    <a:pt x="3009" y="51"/>
                    <a:pt x="2946" y="25"/>
                    <a:pt x="2896" y="29"/>
                  </a:cubicBezTo>
                  <a:cubicBezTo>
                    <a:pt x="2852" y="31"/>
                    <a:pt x="2790" y="54"/>
                    <a:pt x="2730" y="84"/>
                  </a:cubicBezTo>
                  <a:cubicBezTo>
                    <a:pt x="2660" y="120"/>
                    <a:pt x="2581" y="157"/>
                    <a:pt x="2504" y="162"/>
                  </a:cubicBezTo>
                  <a:cubicBezTo>
                    <a:pt x="2365" y="173"/>
                    <a:pt x="1773" y="213"/>
                    <a:pt x="2" y="219"/>
                  </a:cubicBezTo>
                  <a:close/>
                </a:path>
              </a:pathLst>
            </a:custGeom>
            <a:solidFill>
              <a:srgbClr val="007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049" name="Freeform 19"/>
            <p:cNvSpPr>
              <a:spLocks/>
            </p:cNvSpPr>
            <p:nvPr userDrawn="1"/>
          </p:nvSpPr>
          <p:spPr bwMode="auto">
            <a:xfrm>
              <a:off x="4535488" y="3273425"/>
              <a:ext cx="141288" cy="31750"/>
            </a:xfrm>
            <a:custGeom>
              <a:avLst/>
              <a:gdLst>
                <a:gd name="T0" fmla="*/ 0 w 64"/>
                <a:gd name="T1" fmla="*/ 0 h 14"/>
                <a:gd name="T2" fmla="*/ 30 w 64"/>
                <a:gd name="T3" fmla="*/ 1 h 14"/>
                <a:gd name="T4" fmla="*/ 64 w 64"/>
                <a:gd name="T5" fmla="*/ 14 h 14"/>
                <a:gd name="T6" fmla="*/ 32 w 64"/>
                <a:gd name="T7" fmla="*/ 12 h 14"/>
                <a:gd name="T8" fmla="*/ 0 w 64"/>
                <a:gd name="T9" fmla="*/ 0 h 14"/>
              </a:gdLst>
              <a:ahLst/>
              <a:cxnLst>
                <a:cxn ang="0">
                  <a:pos x="T0" y="T1"/>
                </a:cxn>
                <a:cxn ang="0">
                  <a:pos x="T2" y="T3"/>
                </a:cxn>
                <a:cxn ang="0">
                  <a:pos x="T4" y="T5"/>
                </a:cxn>
                <a:cxn ang="0">
                  <a:pos x="T6" y="T7"/>
                </a:cxn>
                <a:cxn ang="0">
                  <a:pos x="T8" y="T9"/>
                </a:cxn>
              </a:cxnLst>
              <a:rect l="0" t="0" r="r" b="b"/>
              <a:pathLst>
                <a:path w="64" h="14">
                  <a:moveTo>
                    <a:pt x="0" y="0"/>
                  </a:moveTo>
                  <a:cubicBezTo>
                    <a:pt x="0" y="0"/>
                    <a:pt x="27" y="1"/>
                    <a:pt x="30" y="1"/>
                  </a:cubicBezTo>
                  <a:cubicBezTo>
                    <a:pt x="34" y="2"/>
                    <a:pt x="64" y="14"/>
                    <a:pt x="64" y="14"/>
                  </a:cubicBezTo>
                  <a:cubicBezTo>
                    <a:pt x="64" y="14"/>
                    <a:pt x="35" y="12"/>
                    <a:pt x="32" y="12"/>
                  </a:cubicBezTo>
                  <a:cubicBezTo>
                    <a:pt x="30" y="12"/>
                    <a:pt x="0" y="0"/>
                    <a:pt x="0" y="0"/>
                  </a:cubicBezTo>
                  <a:close/>
                </a:path>
              </a:pathLst>
            </a:custGeom>
            <a:solidFill>
              <a:srgbClr val="007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nvGrpSpPr>
          <p:cNvPr id="2062" name="Group 2061"/>
          <p:cNvGrpSpPr/>
          <p:nvPr userDrawn="1"/>
        </p:nvGrpSpPr>
        <p:grpSpPr>
          <a:xfrm>
            <a:off x="-4376870" y="692151"/>
            <a:ext cx="12523524" cy="2881313"/>
            <a:chOff x="-4040188" y="692150"/>
            <a:chExt cx="11560176" cy="2881313"/>
          </a:xfrm>
        </p:grpSpPr>
        <p:grpSp>
          <p:nvGrpSpPr>
            <p:cNvPr id="2053" name="Group 2052"/>
            <p:cNvGrpSpPr/>
            <p:nvPr userDrawn="1"/>
          </p:nvGrpSpPr>
          <p:grpSpPr>
            <a:xfrm>
              <a:off x="-4040188" y="692150"/>
              <a:ext cx="11560176" cy="2881313"/>
              <a:chOff x="-4040188" y="692150"/>
              <a:chExt cx="11560176" cy="2881313"/>
            </a:xfrm>
          </p:grpSpPr>
          <p:sp>
            <p:nvSpPr>
              <p:cNvPr id="23" name="Freeform 9"/>
              <p:cNvSpPr>
                <a:spLocks/>
              </p:cNvSpPr>
              <p:nvPr userDrawn="1"/>
            </p:nvSpPr>
            <p:spPr bwMode="auto">
              <a:xfrm>
                <a:off x="-4040188" y="692150"/>
                <a:ext cx="11560176" cy="2881313"/>
              </a:xfrm>
              <a:custGeom>
                <a:avLst/>
                <a:gdLst>
                  <a:gd name="T0" fmla="*/ 4054 w 5249"/>
                  <a:gd name="T1" fmla="*/ 1286 h 1308"/>
                  <a:gd name="T2" fmla="*/ 3549 w 5249"/>
                  <a:gd name="T3" fmla="*/ 1276 h 1308"/>
                  <a:gd name="T4" fmla="*/ 3106 w 5249"/>
                  <a:gd name="T5" fmla="*/ 1152 h 1308"/>
                  <a:gd name="T6" fmla="*/ 2527 w 5249"/>
                  <a:gd name="T7" fmla="*/ 867 h 1308"/>
                  <a:gd name="T8" fmla="*/ 0 w 5249"/>
                  <a:gd name="T9" fmla="*/ 0 h 1308"/>
                  <a:gd name="T10" fmla="*/ 1 w 5249"/>
                  <a:gd name="T11" fmla="*/ 53 h 1308"/>
                  <a:gd name="T12" fmla="*/ 1994 w 5249"/>
                  <a:gd name="T13" fmla="*/ 732 h 1308"/>
                  <a:gd name="T14" fmla="*/ 2471 w 5249"/>
                  <a:gd name="T15" fmla="*/ 865 h 1308"/>
                  <a:gd name="T16" fmla="*/ 2981 w 5249"/>
                  <a:gd name="T17" fmla="*/ 1110 h 1308"/>
                  <a:gd name="T18" fmla="*/ 3401 w 5249"/>
                  <a:gd name="T19" fmla="*/ 1284 h 1308"/>
                  <a:gd name="T20" fmla="*/ 3895 w 5249"/>
                  <a:gd name="T21" fmla="*/ 1297 h 1308"/>
                  <a:gd name="T22" fmla="*/ 4385 w 5249"/>
                  <a:gd name="T23" fmla="*/ 1279 h 1308"/>
                  <a:gd name="T24" fmla="*/ 5249 w 5249"/>
                  <a:gd name="T25" fmla="*/ 1248 h 1308"/>
                  <a:gd name="T26" fmla="*/ 4054 w 5249"/>
                  <a:gd name="T27" fmla="*/ 1286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49" h="1308">
                    <a:moveTo>
                      <a:pt x="4054" y="1286"/>
                    </a:moveTo>
                    <a:cubicBezTo>
                      <a:pt x="3886" y="1290"/>
                      <a:pt x="3717" y="1288"/>
                      <a:pt x="3549" y="1276"/>
                    </a:cubicBezTo>
                    <a:cubicBezTo>
                      <a:pt x="3384" y="1265"/>
                      <a:pt x="3250" y="1220"/>
                      <a:pt x="3106" y="1152"/>
                    </a:cubicBezTo>
                    <a:cubicBezTo>
                      <a:pt x="2914" y="1061"/>
                      <a:pt x="2727" y="945"/>
                      <a:pt x="2527" y="867"/>
                    </a:cubicBezTo>
                    <a:cubicBezTo>
                      <a:pt x="2267" y="767"/>
                      <a:pt x="1826" y="751"/>
                      <a:pt x="0" y="0"/>
                    </a:cubicBezTo>
                    <a:cubicBezTo>
                      <a:pt x="1" y="53"/>
                      <a:pt x="1" y="53"/>
                      <a:pt x="1" y="53"/>
                    </a:cubicBezTo>
                    <a:cubicBezTo>
                      <a:pt x="1025" y="494"/>
                      <a:pt x="1906" y="708"/>
                      <a:pt x="1994" y="732"/>
                    </a:cubicBezTo>
                    <a:cubicBezTo>
                      <a:pt x="2251" y="802"/>
                      <a:pt x="2324" y="818"/>
                      <a:pt x="2471" y="865"/>
                    </a:cubicBezTo>
                    <a:cubicBezTo>
                      <a:pt x="2654" y="923"/>
                      <a:pt x="2812" y="1027"/>
                      <a:pt x="2981" y="1110"/>
                    </a:cubicBezTo>
                    <a:cubicBezTo>
                      <a:pt x="3117" y="1176"/>
                      <a:pt x="3246" y="1260"/>
                      <a:pt x="3401" y="1284"/>
                    </a:cubicBezTo>
                    <a:cubicBezTo>
                      <a:pt x="3557" y="1308"/>
                      <a:pt x="3737" y="1300"/>
                      <a:pt x="3895" y="1297"/>
                    </a:cubicBezTo>
                    <a:cubicBezTo>
                      <a:pt x="4059" y="1294"/>
                      <a:pt x="4222" y="1288"/>
                      <a:pt x="4385" y="1279"/>
                    </a:cubicBezTo>
                    <a:cubicBezTo>
                      <a:pt x="4526" y="1270"/>
                      <a:pt x="4976" y="1245"/>
                      <a:pt x="5249" y="1248"/>
                    </a:cubicBezTo>
                    <a:cubicBezTo>
                      <a:pt x="4970" y="1242"/>
                      <a:pt x="4311" y="1278"/>
                      <a:pt x="4054" y="1286"/>
                    </a:cubicBez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9" name="Freeform 15"/>
              <p:cNvSpPr>
                <a:spLocks/>
              </p:cNvSpPr>
              <p:nvPr userDrawn="1"/>
            </p:nvSpPr>
            <p:spPr bwMode="auto">
              <a:xfrm>
                <a:off x="2038350" y="2879725"/>
                <a:ext cx="190500" cy="57150"/>
              </a:xfrm>
              <a:custGeom>
                <a:avLst/>
                <a:gdLst>
                  <a:gd name="T0" fmla="*/ 0 w 87"/>
                  <a:gd name="T1" fmla="*/ 0 h 26"/>
                  <a:gd name="T2" fmla="*/ 55 w 87"/>
                  <a:gd name="T3" fmla="*/ 9 h 26"/>
                  <a:gd name="T4" fmla="*/ 87 w 87"/>
                  <a:gd name="T5" fmla="*/ 26 h 26"/>
                  <a:gd name="T6" fmla="*/ 41 w 87"/>
                  <a:gd name="T7" fmla="*/ 22 h 26"/>
                  <a:gd name="T8" fmla="*/ 0 w 87"/>
                  <a:gd name="T9" fmla="*/ 0 h 26"/>
                </a:gdLst>
                <a:ahLst/>
                <a:cxnLst>
                  <a:cxn ang="0">
                    <a:pos x="T0" y="T1"/>
                  </a:cxn>
                  <a:cxn ang="0">
                    <a:pos x="T2" y="T3"/>
                  </a:cxn>
                  <a:cxn ang="0">
                    <a:pos x="T4" y="T5"/>
                  </a:cxn>
                  <a:cxn ang="0">
                    <a:pos x="T6" y="T7"/>
                  </a:cxn>
                  <a:cxn ang="0">
                    <a:pos x="T8" y="T9"/>
                  </a:cxn>
                </a:cxnLst>
                <a:rect l="0" t="0" r="r" b="b"/>
                <a:pathLst>
                  <a:path w="87" h="26">
                    <a:moveTo>
                      <a:pt x="0" y="0"/>
                    </a:moveTo>
                    <a:cubicBezTo>
                      <a:pt x="0" y="0"/>
                      <a:pt x="52" y="9"/>
                      <a:pt x="55" y="9"/>
                    </a:cubicBezTo>
                    <a:cubicBezTo>
                      <a:pt x="58" y="10"/>
                      <a:pt x="87" y="26"/>
                      <a:pt x="87" y="26"/>
                    </a:cubicBezTo>
                    <a:cubicBezTo>
                      <a:pt x="41" y="22"/>
                      <a:pt x="41" y="22"/>
                      <a:pt x="41" y="22"/>
                    </a:cubicBezTo>
                    <a:lnTo>
                      <a:pt x="0" y="0"/>
                    </a:ln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sp>
          <p:nvSpPr>
            <p:cNvPr id="2051" name="Freeform 20"/>
            <p:cNvSpPr>
              <a:spLocks/>
            </p:cNvSpPr>
            <p:nvPr userDrawn="1"/>
          </p:nvSpPr>
          <p:spPr bwMode="auto">
            <a:xfrm>
              <a:off x="6024563" y="3475038"/>
              <a:ext cx="79375" cy="9525"/>
            </a:xfrm>
            <a:custGeom>
              <a:avLst/>
              <a:gdLst>
                <a:gd name="T0" fmla="*/ 19 w 50"/>
                <a:gd name="T1" fmla="*/ 1 h 6"/>
                <a:gd name="T2" fmla="*/ 50 w 50"/>
                <a:gd name="T3" fmla="*/ 0 h 6"/>
                <a:gd name="T4" fmla="*/ 33 w 50"/>
                <a:gd name="T5" fmla="*/ 5 h 6"/>
                <a:gd name="T6" fmla="*/ 0 w 50"/>
                <a:gd name="T7" fmla="*/ 6 h 6"/>
                <a:gd name="T8" fmla="*/ 19 w 50"/>
                <a:gd name="T9" fmla="*/ 1 h 6"/>
              </a:gdLst>
              <a:ahLst/>
              <a:cxnLst>
                <a:cxn ang="0">
                  <a:pos x="T0" y="T1"/>
                </a:cxn>
                <a:cxn ang="0">
                  <a:pos x="T2" y="T3"/>
                </a:cxn>
                <a:cxn ang="0">
                  <a:pos x="T4" y="T5"/>
                </a:cxn>
                <a:cxn ang="0">
                  <a:pos x="T6" y="T7"/>
                </a:cxn>
                <a:cxn ang="0">
                  <a:pos x="T8" y="T9"/>
                </a:cxn>
              </a:cxnLst>
              <a:rect l="0" t="0" r="r" b="b"/>
              <a:pathLst>
                <a:path w="50" h="6">
                  <a:moveTo>
                    <a:pt x="19" y="1"/>
                  </a:moveTo>
                  <a:lnTo>
                    <a:pt x="50" y="0"/>
                  </a:lnTo>
                  <a:lnTo>
                    <a:pt x="33" y="5"/>
                  </a:lnTo>
                  <a:lnTo>
                    <a:pt x="0" y="6"/>
                  </a:lnTo>
                  <a:lnTo>
                    <a:pt x="19" y="1"/>
                  </a:ln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nvGrpSpPr>
          <p:cNvPr id="2061" name="Group 2060"/>
          <p:cNvGrpSpPr/>
          <p:nvPr userDrawn="1"/>
        </p:nvGrpSpPr>
        <p:grpSpPr>
          <a:xfrm>
            <a:off x="-4301199" y="3248026"/>
            <a:ext cx="12774614" cy="284163"/>
            <a:chOff x="-3970338" y="3248025"/>
            <a:chExt cx="11791951" cy="284163"/>
          </a:xfrm>
        </p:grpSpPr>
        <p:sp>
          <p:nvSpPr>
            <p:cNvPr id="20" name="Freeform 6"/>
            <p:cNvSpPr>
              <a:spLocks/>
            </p:cNvSpPr>
            <p:nvPr userDrawn="1"/>
          </p:nvSpPr>
          <p:spPr bwMode="auto">
            <a:xfrm>
              <a:off x="7573963" y="3248025"/>
              <a:ext cx="247650" cy="284163"/>
            </a:xfrm>
            <a:custGeom>
              <a:avLst/>
              <a:gdLst>
                <a:gd name="T0" fmla="*/ 0 w 112"/>
                <a:gd name="T1" fmla="*/ 112 h 129"/>
                <a:gd name="T2" fmla="*/ 19 w 112"/>
                <a:gd name="T3" fmla="*/ 123 h 129"/>
                <a:gd name="T4" fmla="*/ 101 w 112"/>
                <a:gd name="T5" fmla="*/ 75 h 129"/>
                <a:gd name="T6" fmla="*/ 101 w 112"/>
                <a:gd name="T7" fmla="*/ 53 h 129"/>
                <a:gd name="T8" fmla="*/ 19 w 112"/>
                <a:gd name="T9" fmla="*/ 6 h 129"/>
                <a:gd name="T10" fmla="*/ 0 w 112"/>
                <a:gd name="T11" fmla="*/ 17 h 129"/>
                <a:gd name="T12" fmla="*/ 5 w 112"/>
                <a:gd name="T13" fmla="*/ 64 h 129"/>
                <a:gd name="T14" fmla="*/ 0 w 112"/>
                <a:gd name="T15" fmla="*/ 112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129">
                  <a:moveTo>
                    <a:pt x="0" y="112"/>
                  </a:moveTo>
                  <a:cubicBezTo>
                    <a:pt x="0" y="124"/>
                    <a:pt x="9" y="129"/>
                    <a:pt x="19" y="123"/>
                  </a:cubicBezTo>
                  <a:cubicBezTo>
                    <a:pt x="101" y="75"/>
                    <a:pt x="101" y="75"/>
                    <a:pt x="101" y="75"/>
                  </a:cubicBezTo>
                  <a:cubicBezTo>
                    <a:pt x="112" y="69"/>
                    <a:pt x="112" y="59"/>
                    <a:pt x="101" y="53"/>
                  </a:cubicBezTo>
                  <a:cubicBezTo>
                    <a:pt x="19" y="6"/>
                    <a:pt x="19" y="6"/>
                    <a:pt x="19" y="6"/>
                  </a:cubicBezTo>
                  <a:cubicBezTo>
                    <a:pt x="9" y="0"/>
                    <a:pt x="0" y="5"/>
                    <a:pt x="0" y="17"/>
                  </a:cubicBezTo>
                  <a:cubicBezTo>
                    <a:pt x="0" y="17"/>
                    <a:pt x="5" y="51"/>
                    <a:pt x="5" y="64"/>
                  </a:cubicBezTo>
                  <a:cubicBezTo>
                    <a:pt x="4" y="78"/>
                    <a:pt x="0" y="112"/>
                    <a:pt x="0" y="112"/>
                  </a:cubicBezTo>
                  <a:close/>
                </a:path>
              </a:pathLst>
            </a:custGeom>
            <a:solidFill>
              <a:srgbClr val="5A2F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052" name="Freeform 21"/>
            <p:cNvSpPr>
              <a:spLocks/>
            </p:cNvSpPr>
            <p:nvPr userDrawn="1"/>
          </p:nvSpPr>
          <p:spPr bwMode="auto">
            <a:xfrm>
              <a:off x="-3970338" y="3333750"/>
              <a:ext cx="11623676" cy="109538"/>
            </a:xfrm>
            <a:custGeom>
              <a:avLst/>
              <a:gdLst>
                <a:gd name="T0" fmla="*/ 7322 w 7322"/>
                <a:gd name="T1" fmla="*/ 69 h 69"/>
                <a:gd name="T2" fmla="*/ 0 w 7322"/>
                <a:gd name="T3" fmla="*/ 12 h 69"/>
                <a:gd name="T4" fmla="*/ 0 w 7322"/>
                <a:gd name="T5" fmla="*/ 5 h 69"/>
                <a:gd name="T6" fmla="*/ 7322 w 7322"/>
                <a:gd name="T7" fmla="*/ 0 h 69"/>
                <a:gd name="T8" fmla="*/ 7322 w 7322"/>
                <a:gd name="T9" fmla="*/ 69 h 69"/>
              </a:gdLst>
              <a:ahLst/>
              <a:cxnLst>
                <a:cxn ang="0">
                  <a:pos x="T0" y="T1"/>
                </a:cxn>
                <a:cxn ang="0">
                  <a:pos x="T2" y="T3"/>
                </a:cxn>
                <a:cxn ang="0">
                  <a:pos x="T4" y="T5"/>
                </a:cxn>
                <a:cxn ang="0">
                  <a:pos x="T6" y="T7"/>
                </a:cxn>
                <a:cxn ang="0">
                  <a:pos x="T8" y="T9"/>
                </a:cxn>
              </a:cxnLst>
              <a:rect l="0" t="0" r="r" b="b"/>
              <a:pathLst>
                <a:path w="7322" h="69">
                  <a:moveTo>
                    <a:pt x="7322" y="69"/>
                  </a:moveTo>
                  <a:lnTo>
                    <a:pt x="0" y="12"/>
                  </a:lnTo>
                  <a:lnTo>
                    <a:pt x="0" y="5"/>
                  </a:lnTo>
                  <a:lnTo>
                    <a:pt x="7322" y="0"/>
                  </a:lnTo>
                  <a:lnTo>
                    <a:pt x="7322" y="69"/>
                  </a:lnTo>
                  <a:close/>
                </a:path>
              </a:pathLst>
            </a:custGeom>
            <a:solidFill>
              <a:srgbClr val="5A2F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sp>
        <p:nvSpPr>
          <p:cNvPr id="34" name="Titel 1"/>
          <p:cNvSpPr>
            <a:spLocks noGrp="1"/>
          </p:cNvSpPr>
          <p:nvPr>
            <p:ph type="ctrTitle" hasCustomPrompt="1"/>
          </p:nvPr>
        </p:nvSpPr>
        <p:spPr>
          <a:xfrm>
            <a:off x="508000" y="3683000"/>
            <a:ext cx="8890000" cy="1460500"/>
          </a:xfrm>
          <a:prstGeom prst="rect">
            <a:avLst/>
          </a:prstGeom>
        </p:spPr>
        <p:txBody>
          <a:bodyPr lIns="6350" tIns="6350" rIns="6350" bIns="6350" anchor="b"/>
          <a:lstStyle>
            <a:lvl1pPr marL="0" marR="0" indent="0" defTabSz="914400" eaLnBrk="1" fontAlgn="auto" latinLnBrk="0" hangingPunct="1">
              <a:lnSpc>
                <a:spcPct val="100000"/>
              </a:lnSpc>
              <a:spcBef>
                <a:spcPts val="0"/>
              </a:spcBef>
              <a:spcAft>
                <a:spcPts val="0"/>
              </a:spcAft>
              <a:buClrTx/>
              <a:buSzTx/>
              <a:buFontTx/>
              <a:buNone/>
              <a:tabLst/>
              <a:defRPr sz="3300">
                <a:solidFill>
                  <a:schemeClr val="bg2"/>
                </a:solidFill>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a:t>
            </a:r>
            <a:endParaRPr kumimoji="0" lang="de-DE" sz="3300" b="0" i="0" u="none" strike="noStrike" kern="0" cap="none" spc="0" normalizeH="0" baseline="0" noProof="0" dirty="0">
              <a:ln>
                <a:noFill/>
              </a:ln>
              <a:solidFill>
                <a:srgbClr val="4F2D7F"/>
              </a:solidFill>
              <a:effectLst/>
              <a:uLnTx/>
              <a:uFillTx/>
            </a:endParaRPr>
          </a:p>
        </p:txBody>
      </p:sp>
      <p:sp>
        <p:nvSpPr>
          <p:cNvPr id="35" name="Untertitel 2"/>
          <p:cNvSpPr>
            <a:spLocks noGrp="1"/>
          </p:cNvSpPr>
          <p:nvPr>
            <p:ph type="subTitle" idx="1" hasCustomPrompt="1"/>
          </p:nvPr>
        </p:nvSpPr>
        <p:spPr>
          <a:xfrm>
            <a:off x="508000" y="5207000"/>
            <a:ext cx="8890000" cy="1333500"/>
          </a:xfrm>
          <a:prstGeom prst="rect">
            <a:avLst/>
          </a:prstGeom>
        </p:spPr>
        <p:txBody>
          <a:bodyPr lIns="6350" tIns="6350" rIns="6350" bIns="6350"/>
          <a:lstStyle>
            <a:lvl1pPr marL="0" marR="0" indent="0" algn="l" defTabSz="914400" eaLnBrk="1" fontAlgn="auto" latinLnBrk="0" hangingPunct="1">
              <a:lnSpc>
                <a:spcPct val="100000"/>
              </a:lnSpc>
              <a:spcBef>
                <a:spcPts val="0"/>
              </a:spcBef>
              <a:spcAft>
                <a:spcPts val="0"/>
              </a:spcAft>
              <a:buClrTx/>
              <a:buSzTx/>
              <a:buFontTx/>
              <a:buNone/>
              <a:tabLst/>
              <a:defRPr sz="1600"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600" b="1" i="0" u="none" strike="noStrike" kern="0" cap="none" spc="0" normalizeH="0" baseline="0" noProof="0" dirty="0" smtClean="0">
                <a:ln>
                  <a:noFill/>
                </a:ln>
                <a:solidFill>
                  <a:sysClr val="windowText" lastClr="000000"/>
                </a:solidFill>
                <a:effectLst/>
                <a:uLnTx/>
                <a:uFillTx/>
                <a:latin typeface="Arial"/>
              </a:rPr>
              <a:t>Unterzeile </a:t>
            </a:r>
            <a:r>
              <a:rPr lang="en-GB" dirty="0" err="1" smtClean="0"/>
              <a:t>durch</a:t>
            </a:r>
            <a:r>
              <a:rPr lang="en-GB" dirty="0" smtClean="0"/>
              <a:t> </a:t>
            </a:r>
            <a:r>
              <a:rPr lang="en-GB" dirty="0" err="1" smtClean="0"/>
              <a:t>Klicken</a:t>
            </a:r>
            <a:r>
              <a:rPr lang="en-GB" dirty="0" smtClean="0"/>
              <a:t> </a:t>
            </a:r>
            <a:r>
              <a:rPr lang="en-GB" dirty="0" err="1" smtClean="0"/>
              <a:t>hinzufügen</a:t>
            </a:r>
            <a:endParaRPr kumimoji="0" lang="de-DE" sz="1600" b="1" i="0" u="none" strike="noStrike" kern="0" cap="none" spc="0" normalizeH="0" baseline="0" noProof="0" dirty="0">
              <a:ln>
                <a:noFill/>
              </a:ln>
              <a:solidFill>
                <a:sysClr val="windowText" lastClr="000000"/>
              </a:solidFill>
              <a:effectLst/>
              <a:uLnTx/>
              <a:uFillTx/>
              <a:latin typeface="Arial"/>
            </a:endParaRPr>
          </a:p>
        </p:txBody>
      </p:sp>
      <p:pic>
        <p:nvPicPr>
          <p:cNvPr id="36" name="WKGT-Kopf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000" y="381000"/>
            <a:ext cx="2762250" cy="1266825"/>
          </a:xfrm>
          <a:prstGeom prst="rect">
            <a:avLst/>
          </a:prstGeom>
        </p:spPr>
      </p:pic>
    </p:spTree>
    <p:extLst>
      <p:ext uri="{BB962C8B-B14F-4D97-AF65-F5344CB8AC3E}">
        <p14:creationId xmlns:p14="http://schemas.microsoft.com/office/powerpoint/2010/main" val="226200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2000"/>
                                        <p:tgtEl>
                                          <p:spTgt spid="26"/>
                                        </p:tgtEl>
                                      </p:cBhvr>
                                    </p:animEffect>
                                  </p:childTnLst>
                                </p:cTn>
                              </p:par>
                              <p:par>
                                <p:cTn id="8" presetID="22" presetClass="entr" presetSubtype="8" fill="hold" grpId="0" nodeType="withEffect">
                                  <p:stCondLst>
                                    <p:cond delay="300"/>
                                  </p:stCondLst>
                                  <p:childTnLst>
                                    <p:set>
                                      <p:cBhvr>
                                        <p:cTn id="9" dur="1" fill="hold">
                                          <p:stCondLst>
                                            <p:cond delay="0"/>
                                          </p:stCondLst>
                                        </p:cTn>
                                        <p:tgtEl>
                                          <p:spTgt spid="27"/>
                                        </p:tgtEl>
                                        <p:attrNameLst>
                                          <p:attrName>style.visibility</p:attrName>
                                        </p:attrNameLst>
                                      </p:cBhvr>
                                      <p:to>
                                        <p:strVal val="visible"/>
                                      </p:to>
                                    </p:set>
                                    <p:animEffect transition="in" filter="wipe(left)">
                                      <p:cBhvr>
                                        <p:cTn id="10" dur="2000"/>
                                        <p:tgtEl>
                                          <p:spTgt spid="27"/>
                                        </p:tgtEl>
                                      </p:cBhvr>
                                    </p:animEffect>
                                  </p:childTnLst>
                                </p:cTn>
                              </p:par>
                              <p:par>
                                <p:cTn id="11" presetID="22" presetClass="entr" presetSubtype="8" fill="hold" nodeType="withEffect">
                                  <p:stCondLst>
                                    <p:cond delay="600"/>
                                  </p:stCondLst>
                                  <p:childTnLst>
                                    <p:set>
                                      <p:cBhvr>
                                        <p:cTn id="12" dur="1" fill="hold">
                                          <p:stCondLst>
                                            <p:cond delay="0"/>
                                          </p:stCondLst>
                                        </p:cTn>
                                        <p:tgtEl>
                                          <p:spTgt spid="2062"/>
                                        </p:tgtEl>
                                        <p:attrNameLst>
                                          <p:attrName>style.visibility</p:attrName>
                                        </p:attrNameLst>
                                      </p:cBhvr>
                                      <p:to>
                                        <p:strVal val="visible"/>
                                      </p:to>
                                    </p:set>
                                    <p:animEffect transition="in" filter="wipe(left)">
                                      <p:cBhvr>
                                        <p:cTn id="13" dur="2000"/>
                                        <p:tgtEl>
                                          <p:spTgt spid="2062"/>
                                        </p:tgtEl>
                                      </p:cBhvr>
                                    </p:animEffect>
                                  </p:childTnLst>
                                </p:cTn>
                              </p:par>
                              <p:par>
                                <p:cTn id="14" presetID="22" presetClass="entr" presetSubtype="8" fill="hold" nodeType="withEffect">
                                  <p:stCondLst>
                                    <p:cond delay="900"/>
                                  </p:stCondLst>
                                  <p:childTnLst>
                                    <p:set>
                                      <p:cBhvr>
                                        <p:cTn id="15" dur="1" fill="hold">
                                          <p:stCondLst>
                                            <p:cond delay="0"/>
                                          </p:stCondLst>
                                        </p:cTn>
                                        <p:tgtEl>
                                          <p:spTgt spid="2057"/>
                                        </p:tgtEl>
                                        <p:attrNameLst>
                                          <p:attrName>style.visibility</p:attrName>
                                        </p:attrNameLst>
                                      </p:cBhvr>
                                      <p:to>
                                        <p:strVal val="visible"/>
                                      </p:to>
                                    </p:set>
                                    <p:animEffect transition="in" filter="wipe(left)">
                                      <p:cBhvr>
                                        <p:cTn id="16" dur="2000"/>
                                        <p:tgtEl>
                                          <p:spTgt spid="2057"/>
                                        </p:tgtEl>
                                      </p:cBhvr>
                                    </p:animEffect>
                                  </p:childTnLst>
                                </p:cTn>
                              </p:par>
                              <p:par>
                                <p:cTn id="17" presetID="22" presetClass="entr" presetSubtype="8" fill="hold" nodeType="withEffect">
                                  <p:stCondLst>
                                    <p:cond delay="1200"/>
                                  </p:stCondLst>
                                  <p:childTnLst>
                                    <p:set>
                                      <p:cBhvr>
                                        <p:cTn id="18" dur="1" fill="hold">
                                          <p:stCondLst>
                                            <p:cond delay="0"/>
                                          </p:stCondLst>
                                        </p:cTn>
                                        <p:tgtEl>
                                          <p:spTgt spid="2060"/>
                                        </p:tgtEl>
                                        <p:attrNameLst>
                                          <p:attrName>style.visibility</p:attrName>
                                        </p:attrNameLst>
                                      </p:cBhvr>
                                      <p:to>
                                        <p:strVal val="visible"/>
                                      </p:to>
                                    </p:set>
                                    <p:animEffect transition="in" filter="wipe(left)">
                                      <p:cBhvr>
                                        <p:cTn id="19" dur="2000"/>
                                        <p:tgtEl>
                                          <p:spTgt spid="2060"/>
                                        </p:tgtEl>
                                      </p:cBhvr>
                                    </p:animEffect>
                                  </p:childTnLst>
                                </p:cTn>
                              </p:par>
                              <p:par>
                                <p:cTn id="20" presetID="22" presetClass="entr" presetSubtype="8" fill="hold" nodeType="withEffect">
                                  <p:stCondLst>
                                    <p:cond delay="1500"/>
                                  </p:stCondLst>
                                  <p:childTnLst>
                                    <p:set>
                                      <p:cBhvr>
                                        <p:cTn id="21" dur="1" fill="hold">
                                          <p:stCondLst>
                                            <p:cond delay="0"/>
                                          </p:stCondLst>
                                        </p:cTn>
                                        <p:tgtEl>
                                          <p:spTgt spid="2054"/>
                                        </p:tgtEl>
                                        <p:attrNameLst>
                                          <p:attrName>style.visibility</p:attrName>
                                        </p:attrNameLst>
                                      </p:cBhvr>
                                      <p:to>
                                        <p:strVal val="visible"/>
                                      </p:to>
                                    </p:set>
                                    <p:animEffect transition="in" filter="wipe(left)">
                                      <p:cBhvr>
                                        <p:cTn id="22" dur="2000"/>
                                        <p:tgtEl>
                                          <p:spTgt spid="2054"/>
                                        </p:tgtEl>
                                      </p:cBhvr>
                                    </p:animEffect>
                                  </p:childTnLst>
                                </p:cTn>
                              </p:par>
                              <p:par>
                                <p:cTn id="23" presetID="2" presetClass="entr" presetSubtype="8" fill="hold" nodeType="withEffect">
                                  <p:stCondLst>
                                    <p:cond delay="1600"/>
                                  </p:stCondLst>
                                  <p:childTnLst>
                                    <p:set>
                                      <p:cBhvr>
                                        <p:cTn id="24" dur="1" fill="hold">
                                          <p:stCondLst>
                                            <p:cond delay="0"/>
                                          </p:stCondLst>
                                        </p:cTn>
                                        <p:tgtEl>
                                          <p:spTgt spid="2061"/>
                                        </p:tgtEl>
                                        <p:attrNameLst>
                                          <p:attrName>style.visibility</p:attrName>
                                        </p:attrNameLst>
                                      </p:cBhvr>
                                      <p:to>
                                        <p:strVal val="visible"/>
                                      </p:to>
                                    </p:set>
                                    <p:anim calcmode="lin" valueType="num">
                                      <p:cBhvr additive="base">
                                        <p:cTn id="25" dur="1900" fill="hold"/>
                                        <p:tgtEl>
                                          <p:spTgt spid="2061"/>
                                        </p:tgtEl>
                                        <p:attrNameLst>
                                          <p:attrName>ppt_x</p:attrName>
                                        </p:attrNameLst>
                                      </p:cBhvr>
                                      <p:tavLst>
                                        <p:tav tm="0">
                                          <p:val>
                                            <p:strVal val="0-#ppt_w/2"/>
                                          </p:val>
                                        </p:tav>
                                        <p:tav tm="100000">
                                          <p:val>
                                            <p:strVal val="#ppt_x"/>
                                          </p:val>
                                        </p:tav>
                                      </p:tavLst>
                                    </p:anim>
                                    <p:anim calcmode="lin" valueType="num">
                                      <p:cBhvr additive="base">
                                        <p:cTn id="26" dur="1900" fill="hold"/>
                                        <p:tgtEl>
                                          <p:spTgt spid="20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ast Facts">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508000" y="2160587"/>
            <a:ext cx="8890000" cy="4191000"/>
          </a:xfrm>
        </p:spPr>
        <p:txBody>
          <a:bodyPr lIns="6350" tIns="6350" rIns="6350" bIns="6350">
            <a:noAutofit/>
          </a:bodyPr>
          <a:lstStyle>
            <a:lvl1pPr>
              <a:lnSpc>
                <a:spcPct val="100000"/>
              </a:lnSpc>
              <a:defRPr sz="2000"/>
            </a:lvl1pPr>
          </a:lstStyle>
          <a:p>
            <a:pPr lvl="0"/>
            <a:r>
              <a:rPr lang="de-DE" smtClean="0"/>
              <a:t>Textmasterformat bearbeiten</a:t>
            </a:r>
          </a:p>
        </p:txBody>
      </p:sp>
      <p:sp>
        <p:nvSpPr>
          <p:cNvPr id="6" name="Chart Placeholder 5"/>
          <p:cNvSpPr>
            <a:spLocks noGrp="1"/>
          </p:cNvSpPr>
          <p:nvPr>
            <p:ph type="chart" sz="quarter" idx="10"/>
          </p:nvPr>
        </p:nvSpPr>
        <p:spPr>
          <a:xfrm>
            <a:off x="436827" y="3188043"/>
            <a:ext cx="3651805" cy="2984720"/>
          </a:xfrm>
        </p:spPr>
        <p:txBody>
          <a:bodyPr>
            <a:noAutofit/>
          </a:bodyPr>
          <a:lstStyle/>
          <a:p>
            <a:r>
              <a:rPr lang="de-DE" smtClean="0"/>
              <a:t>Diagramm durch Klicken auf Symbol hinzufügen</a:t>
            </a:r>
            <a:endParaRPr lang="en-GB"/>
          </a:p>
        </p:txBody>
      </p:sp>
      <p:sp>
        <p:nvSpPr>
          <p:cNvPr id="7" name="Chart Placeholder 5"/>
          <p:cNvSpPr>
            <a:spLocks noGrp="1"/>
          </p:cNvSpPr>
          <p:nvPr>
            <p:ph type="chart" sz="quarter" idx="11"/>
          </p:nvPr>
        </p:nvSpPr>
        <p:spPr>
          <a:xfrm>
            <a:off x="5810771" y="2132013"/>
            <a:ext cx="3651805" cy="1531206"/>
          </a:xfrm>
        </p:spPr>
        <p:txBody>
          <a:bodyPr>
            <a:noAutofit/>
          </a:bodyPr>
          <a:lstStyle/>
          <a:p>
            <a:r>
              <a:rPr lang="de-DE" smtClean="0"/>
              <a:t>Diagramm durch Klicken auf Symbol hinzufügen</a:t>
            </a:r>
            <a:endParaRPr lang="en-GB"/>
          </a:p>
        </p:txBody>
      </p:sp>
      <p:sp>
        <p:nvSpPr>
          <p:cNvPr id="8"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
        <p:nvSpPr>
          <p:cNvPr id="9" name="Title Placeholder 1"/>
          <p:cNvSpPr>
            <a:spLocks noGrp="1"/>
          </p:cNvSpPr>
          <p:nvPr>
            <p:ph type="title" hasCustomPrompt="1"/>
          </p:nvPr>
        </p:nvSpPr>
        <p:spPr>
          <a:xfrm>
            <a:off x="508000" y="762000"/>
            <a:ext cx="8890000" cy="1079500"/>
          </a:xfrm>
          <a:prstGeom prst="rect">
            <a:avLst/>
          </a:prstGeom>
        </p:spPr>
        <p:txBody>
          <a:bodyPr vert="horz" lIns="6350" tIns="6350" rIns="6350" bIns="6350" rtlCol="0" anchor="t">
            <a:noAutofit/>
          </a:bodyPr>
          <a:lstStyle>
            <a:lvl1pPr algn="l">
              <a:defRPr sz="2800" b="0" baseline="0">
                <a:solidFill>
                  <a:schemeClr val="bg2"/>
                </a:solidFill>
                <a:latin typeface="Arial" panose="020B0604020202020204" pitchFamily="34" charset="0"/>
              </a:defRPr>
            </a:lvl1pPr>
          </a:lstStyle>
          <a:p>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a:t>
            </a:r>
            <a:r>
              <a:rPr lang="en-US" dirty="0" smtClean="0"/>
              <a:t> (Fast Facts </a:t>
            </a:r>
            <a:r>
              <a:rPr lang="en-US" dirty="0" err="1" smtClean="0"/>
              <a:t>Mitgliedsfirma</a:t>
            </a:r>
            <a:r>
              <a:rPr lang="en-US" dirty="0" smtClean="0"/>
              <a:t>)</a:t>
            </a:r>
            <a:endParaRPr lang="en-GB" dirty="0"/>
          </a:p>
        </p:txBody>
      </p:sp>
    </p:spTree>
    <p:extLst>
      <p:ext uri="{BB962C8B-B14F-4D97-AF65-F5344CB8AC3E}">
        <p14:creationId xmlns:p14="http://schemas.microsoft.com/office/powerpoint/2010/main" val="7169206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ronik">
    <p:spTree>
      <p:nvGrpSpPr>
        <p:cNvPr id="1" name=""/>
        <p:cNvGrpSpPr/>
        <p:nvPr/>
      </p:nvGrpSpPr>
      <p:grpSpPr>
        <a:xfrm>
          <a:off x="0" y="0"/>
          <a:ext cx="0" cy="0"/>
          <a:chOff x="0" y="0"/>
          <a:chExt cx="0" cy="0"/>
        </a:xfrm>
      </p:grpSpPr>
      <p:sp>
        <p:nvSpPr>
          <p:cNvPr id="24" name="Title Colour"/>
          <p:cNvSpPr>
            <a:spLocks noChangeArrowheads="1"/>
          </p:cNvSpPr>
          <p:nvPr userDrawn="1"/>
        </p:nvSpPr>
        <p:spPr bwMode="auto">
          <a:xfrm>
            <a:off x="0" y="1"/>
            <a:ext cx="9906000" cy="1800225"/>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sz="1800">
              <a:solidFill>
                <a:prstClr val="black"/>
              </a:solidFill>
              <a:latin typeface="News Gothic MT"/>
            </a:endParaRPr>
          </a:p>
        </p:txBody>
      </p:sp>
      <p:sp>
        <p:nvSpPr>
          <p:cNvPr id="7" name="Freeform 5"/>
          <p:cNvSpPr>
            <a:spLocks/>
          </p:cNvSpPr>
          <p:nvPr userDrawn="1"/>
        </p:nvSpPr>
        <p:spPr bwMode="auto">
          <a:xfrm>
            <a:off x="-2514795" y="1484784"/>
            <a:ext cx="4733344" cy="899990"/>
          </a:xfrm>
          <a:custGeom>
            <a:avLst/>
            <a:gdLst>
              <a:gd name="T0" fmla="*/ 10 w 934"/>
              <a:gd name="T1" fmla="*/ 27 h 192"/>
              <a:gd name="T2" fmla="*/ 457 w 934"/>
              <a:gd name="T3" fmla="*/ 150 h 192"/>
              <a:gd name="T4" fmla="*/ 460 w 934"/>
              <a:gd name="T5" fmla="*/ 150 h 192"/>
              <a:gd name="T6" fmla="*/ 921 w 934"/>
              <a:gd name="T7" fmla="*/ 88 h 192"/>
              <a:gd name="T8" fmla="*/ 932 w 934"/>
              <a:gd name="T9" fmla="*/ 85 h 192"/>
              <a:gd name="T10" fmla="*/ 934 w 934"/>
              <a:gd name="T11" fmla="*/ 77 h 192"/>
              <a:gd name="T12" fmla="*/ 919 w 934"/>
              <a:gd name="T13" fmla="*/ 82 h 192"/>
              <a:gd name="T14" fmla="*/ 17 w 934"/>
              <a:gd name="T15" fmla="*/ 9 h 192"/>
              <a:gd name="T16" fmla="*/ 4 w 934"/>
              <a:gd name="T17" fmla="*/ 0 h 192"/>
              <a:gd name="T18" fmla="*/ 0 w 934"/>
              <a:gd name="T19" fmla="*/ 26 h 192"/>
              <a:gd name="T20" fmla="*/ 10 w 934"/>
              <a:gd name="T21" fmla="*/ 27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4" h="192">
                <a:moveTo>
                  <a:pt x="10" y="27"/>
                </a:moveTo>
                <a:cubicBezTo>
                  <a:pt x="128" y="114"/>
                  <a:pt x="278" y="150"/>
                  <a:pt x="457" y="150"/>
                </a:cubicBezTo>
                <a:cubicBezTo>
                  <a:pt x="458" y="150"/>
                  <a:pt x="459" y="150"/>
                  <a:pt x="460" y="150"/>
                </a:cubicBezTo>
                <a:cubicBezTo>
                  <a:pt x="617" y="149"/>
                  <a:pt x="778" y="117"/>
                  <a:pt x="921" y="88"/>
                </a:cubicBezTo>
                <a:cubicBezTo>
                  <a:pt x="932" y="85"/>
                  <a:pt x="932" y="85"/>
                  <a:pt x="932" y="85"/>
                </a:cubicBezTo>
                <a:cubicBezTo>
                  <a:pt x="934" y="77"/>
                  <a:pt x="934" y="77"/>
                  <a:pt x="934" y="77"/>
                </a:cubicBezTo>
                <a:cubicBezTo>
                  <a:pt x="919" y="82"/>
                  <a:pt x="919" y="82"/>
                  <a:pt x="919" y="82"/>
                </a:cubicBezTo>
                <a:cubicBezTo>
                  <a:pt x="636" y="139"/>
                  <a:pt x="281" y="192"/>
                  <a:pt x="17" y="9"/>
                </a:cubicBezTo>
                <a:cubicBezTo>
                  <a:pt x="4" y="0"/>
                  <a:pt x="4" y="0"/>
                  <a:pt x="4" y="0"/>
                </a:cubicBezTo>
                <a:cubicBezTo>
                  <a:pt x="0" y="26"/>
                  <a:pt x="0" y="26"/>
                  <a:pt x="0" y="26"/>
                </a:cubicBezTo>
                <a:lnTo>
                  <a:pt x="10" y="27"/>
                </a:lnTo>
                <a:close/>
              </a:path>
            </a:pathLst>
          </a:custGeom>
          <a:solidFill>
            <a:srgbClr val="9193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8" name="Freeform 6"/>
          <p:cNvSpPr>
            <a:spLocks/>
          </p:cNvSpPr>
          <p:nvPr userDrawn="1"/>
        </p:nvSpPr>
        <p:spPr bwMode="auto">
          <a:xfrm>
            <a:off x="-3861979" y="1824616"/>
            <a:ext cx="5065083" cy="731941"/>
          </a:xfrm>
          <a:custGeom>
            <a:avLst/>
            <a:gdLst>
              <a:gd name="T0" fmla="*/ 66 w 1000"/>
              <a:gd name="T1" fmla="*/ 1 h 156"/>
              <a:gd name="T2" fmla="*/ 0 w 1000"/>
              <a:gd name="T3" fmla="*/ 8 h 156"/>
              <a:gd name="T4" fmla="*/ 3 w 1000"/>
              <a:gd name="T5" fmla="*/ 43 h 156"/>
              <a:gd name="T6" fmla="*/ 302 w 1000"/>
              <a:gd name="T7" fmla="*/ 57 h 156"/>
              <a:gd name="T8" fmla="*/ 354 w 1000"/>
              <a:gd name="T9" fmla="*/ 73 h 156"/>
              <a:gd name="T10" fmla="*/ 1000 w 1000"/>
              <a:gd name="T11" fmla="*/ 64 h 156"/>
              <a:gd name="T12" fmla="*/ 986 w 1000"/>
              <a:gd name="T13" fmla="*/ 63 h 156"/>
              <a:gd name="T14" fmla="*/ 358 w 1000"/>
              <a:gd name="T15" fmla="*/ 54 h 156"/>
              <a:gd name="T16" fmla="*/ 305 w 1000"/>
              <a:gd name="T17" fmla="*/ 36 h 156"/>
              <a:gd name="T18" fmla="*/ 66 w 1000"/>
              <a:gd name="T19" fmla="*/ 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0" h="156">
                <a:moveTo>
                  <a:pt x="66" y="1"/>
                </a:moveTo>
                <a:cubicBezTo>
                  <a:pt x="24" y="2"/>
                  <a:pt x="0" y="8"/>
                  <a:pt x="0" y="8"/>
                </a:cubicBezTo>
                <a:cubicBezTo>
                  <a:pt x="3" y="43"/>
                  <a:pt x="3" y="43"/>
                  <a:pt x="3" y="43"/>
                </a:cubicBezTo>
                <a:cubicBezTo>
                  <a:pt x="4" y="42"/>
                  <a:pt x="126" y="2"/>
                  <a:pt x="302" y="57"/>
                </a:cubicBezTo>
                <a:cubicBezTo>
                  <a:pt x="320" y="63"/>
                  <a:pt x="337" y="68"/>
                  <a:pt x="354" y="73"/>
                </a:cubicBezTo>
                <a:cubicBezTo>
                  <a:pt x="505" y="123"/>
                  <a:pt x="629" y="156"/>
                  <a:pt x="1000" y="64"/>
                </a:cubicBezTo>
                <a:cubicBezTo>
                  <a:pt x="986" y="63"/>
                  <a:pt x="986" y="63"/>
                  <a:pt x="986" y="63"/>
                </a:cubicBezTo>
                <a:cubicBezTo>
                  <a:pt x="618" y="155"/>
                  <a:pt x="508" y="103"/>
                  <a:pt x="358" y="54"/>
                </a:cubicBezTo>
                <a:cubicBezTo>
                  <a:pt x="341" y="48"/>
                  <a:pt x="323" y="42"/>
                  <a:pt x="305" y="36"/>
                </a:cubicBezTo>
                <a:cubicBezTo>
                  <a:pt x="204" y="5"/>
                  <a:pt x="120" y="0"/>
                  <a:pt x="66" y="1"/>
                </a:cubicBezTo>
                <a:close/>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9" name="Freeform 7"/>
          <p:cNvSpPr>
            <a:spLocks/>
          </p:cNvSpPr>
          <p:nvPr userDrawn="1"/>
        </p:nvSpPr>
        <p:spPr bwMode="auto">
          <a:xfrm>
            <a:off x="-1831090" y="1619223"/>
            <a:ext cx="5056992" cy="515347"/>
          </a:xfrm>
          <a:custGeom>
            <a:avLst/>
            <a:gdLst>
              <a:gd name="T0" fmla="*/ 67 w 998"/>
              <a:gd name="T1" fmla="*/ 110 h 110"/>
              <a:gd name="T2" fmla="*/ 0 w 998"/>
              <a:gd name="T3" fmla="*/ 107 h 110"/>
              <a:gd name="T4" fmla="*/ 2 w 998"/>
              <a:gd name="T5" fmla="*/ 84 h 110"/>
              <a:gd name="T6" fmla="*/ 301 w 998"/>
              <a:gd name="T7" fmla="*/ 69 h 110"/>
              <a:gd name="T8" fmla="*/ 352 w 998"/>
              <a:gd name="T9" fmla="*/ 58 h 110"/>
              <a:gd name="T10" fmla="*/ 998 w 998"/>
              <a:gd name="T11" fmla="*/ 52 h 110"/>
              <a:gd name="T12" fmla="*/ 985 w 998"/>
              <a:gd name="T13" fmla="*/ 53 h 110"/>
              <a:gd name="T14" fmla="*/ 357 w 998"/>
              <a:gd name="T15" fmla="*/ 71 h 110"/>
              <a:gd name="T16" fmla="*/ 305 w 998"/>
              <a:gd name="T17" fmla="*/ 83 h 110"/>
              <a:gd name="T18" fmla="*/ 67 w 998"/>
              <a:gd name="T19"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8" h="110">
                <a:moveTo>
                  <a:pt x="67" y="110"/>
                </a:moveTo>
                <a:cubicBezTo>
                  <a:pt x="25" y="110"/>
                  <a:pt x="1" y="107"/>
                  <a:pt x="0" y="107"/>
                </a:cubicBezTo>
                <a:cubicBezTo>
                  <a:pt x="2" y="84"/>
                  <a:pt x="2" y="84"/>
                  <a:pt x="2" y="84"/>
                </a:cubicBezTo>
                <a:cubicBezTo>
                  <a:pt x="4" y="84"/>
                  <a:pt x="127" y="108"/>
                  <a:pt x="301" y="69"/>
                </a:cubicBezTo>
                <a:cubicBezTo>
                  <a:pt x="319" y="65"/>
                  <a:pt x="335" y="62"/>
                  <a:pt x="352" y="58"/>
                </a:cubicBezTo>
                <a:cubicBezTo>
                  <a:pt x="502" y="23"/>
                  <a:pt x="625" y="0"/>
                  <a:pt x="998" y="52"/>
                </a:cubicBezTo>
                <a:cubicBezTo>
                  <a:pt x="985" y="53"/>
                  <a:pt x="985" y="53"/>
                  <a:pt x="985" y="53"/>
                </a:cubicBezTo>
                <a:cubicBezTo>
                  <a:pt x="614" y="1"/>
                  <a:pt x="505" y="36"/>
                  <a:pt x="357" y="71"/>
                </a:cubicBezTo>
                <a:cubicBezTo>
                  <a:pt x="340" y="75"/>
                  <a:pt x="323" y="79"/>
                  <a:pt x="305" y="83"/>
                </a:cubicBezTo>
                <a:cubicBezTo>
                  <a:pt x="205" y="105"/>
                  <a:pt x="121" y="110"/>
                  <a:pt x="67" y="110"/>
                </a:cubicBezTo>
                <a:close/>
              </a:path>
            </a:pathLst>
          </a:custGeom>
          <a:solidFill>
            <a:srgbClr val="E7DE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12" name="Freeform 10"/>
          <p:cNvSpPr>
            <a:spLocks/>
          </p:cNvSpPr>
          <p:nvPr userDrawn="1"/>
        </p:nvSpPr>
        <p:spPr bwMode="auto">
          <a:xfrm>
            <a:off x="-3016448" y="1611754"/>
            <a:ext cx="18605686" cy="1392931"/>
          </a:xfrm>
          <a:custGeom>
            <a:avLst/>
            <a:gdLst>
              <a:gd name="T0" fmla="*/ 18 w 3672"/>
              <a:gd name="T1" fmla="*/ 151 h 298"/>
              <a:gd name="T2" fmla="*/ 907 w 3672"/>
              <a:gd name="T3" fmla="*/ 113 h 298"/>
              <a:gd name="T4" fmla="*/ 1577 w 3672"/>
              <a:gd name="T5" fmla="*/ 170 h 298"/>
              <a:gd name="T6" fmla="*/ 1956 w 3672"/>
              <a:gd name="T7" fmla="*/ 251 h 298"/>
              <a:gd name="T8" fmla="*/ 2371 w 3672"/>
              <a:gd name="T9" fmla="*/ 221 h 298"/>
              <a:gd name="T10" fmla="*/ 2592 w 3672"/>
              <a:gd name="T11" fmla="*/ 183 h 298"/>
              <a:gd name="T12" fmla="*/ 3670 w 3672"/>
              <a:gd name="T13" fmla="*/ 282 h 298"/>
              <a:gd name="T14" fmla="*/ 3672 w 3672"/>
              <a:gd name="T15" fmla="*/ 273 h 298"/>
              <a:gd name="T16" fmla="*/ 2593 w 3672"/>
              <a:gd name="T17" fmla="*/ 155 h 298"/>
              <a:gd name="T18" fmla="*/ 2369 w 3672"/>
              <a:gd name="T19" fmla="*/ 202 h 298"/>
              <a:gd name="T20" fmla="*/ 1957 w 3672"/>
              <a:gd name="T21" fmla="*/ 241 h 298"/>
              <a:gd name="T22" fmla="*/ 1580 w 3672"/>
              <a:gd name="T23" fmla="*/ 150 h 298"/>
              <a:gd name="T24" fmla="*/ 902 w 3672"/>
              <a:gd name="T25" fmla="*/ 78 h 298"/>
              <a:gd name="T26" fmla="*/ 23 w 3672"/>
              <a:gd name="T27" fmla="*/ 125 h 298"/>
              <a:gd name="T28" fmla="*/ 4 w 3672"/>
              <a:gd name="T29" fmla="*/ 114 h 298"/>
              <a:gd name="T30" fmla="*/ 0 w 3672"/>
              <a:gd name="T31" fmla="*/ 143 h 298"/>
              <a:gd name="T32" fmla="*/ 18 w 3672"/>
              <a:gd name="T33" fmla="*/ 151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72" h="298">
                <a:moveTo>
                  <a:pt x="18" y="151"/>
                </a:moveTo>
                <a:cubicBezTo>
                  <a:pt x="304" y="298"/>
                  <a:pt x="637" y="199"/>
                  <a:pt x="907" y="113"/>
                </a:cubicBezTo>
                <a:cubicBezTo>
                  <a:pt x="1145" y="36"/>
                  <a:pt x="1355" y="101"/>
                  <a:pt x="1577" y="170"/>
                </a:cubicBezTo>
                <a:cubicBezTo>
                  <a:pt x="1698" y="208"/>
                  <a:pt x="1824" y="237"/>
                  <a:pt x="1956" y="251"/>
                </a:cubicBezTo>
                <a:cubicBezTo>
                  <a:pt x="2101" y="267"/>
                  <a:pt x="2238" y="249"/>
                  <a:pt x="2371" y="221"/>
                </a:cubicBezTo>
                <a:cubicBezTo>
                  <a:pt x="2443" y="207"/>
                  <a:pt x="2517" y="191"/>
                  <a:pt x="2592" y="183"/>
                </a:cubicBezTo>
                <a:cubicBezTo>
                  <a:pt x="2904" y="148"/>
                  <a:pt x="3257" y="173"/>
                  <a:pt x="3670" y="282"/>
                </a:cubicBezTo>
                <a:cubicBezTo>
                  <a:pt x="3672" y="273"/>
                  <a:pt x="3672" y="273"/>
                  <a:pt x="3672" y="273"/>
                </a:cubicBezTo>
                <a:cubicBezTo>
                  <a:pt x="3257" y="164"/>
                  <a:pt x="2906" y="120"/>
                  <a:pt x="2593" y="155"/>
                </a:cubicBezTo>
                <a:cubicBezTo>
                  <a:pt x="2517" y="164"/>
                  <a:pt x="2441" y="187"/>
                  <a:pt x="2369" y="202"/>
                </a:cubicBezTo>
                <a:cubicBezTo>
                  <a:pt x="2231" y="230"/>
                  <a:pt x="2100" y="257"/>
                  <a:pt x="1957" y="241"/>
                </a:cubicBezTo>
                <a:cubicBezTo>
                  <a:pt x="1826" y="227"/>
                  <a:pt x="1701" y="188"/>
                  <a:pt x="1580" y="150"/>
                </a:cubicBezTo>
                <a:cubicBezTo>
                  <a:pt x="1356" y="81"/>
                  <a:pt x="1144" y="0"/>
                  <a:pt x="902" y="78"/>
                </a:cubicBezTo>
                <a:cubicBezTo>
                  <a:pt x="635" y="164"/>
                  <a:pt x="306" y="270"/>
                  <a:pt x="23" y="125"/>
                </a:cubicBezTo>
                <a:cubicBezTo>
                  <a:pt x="4" y="114"/>
                  <a:pt x="4" y="114"/>
                  <a:pt x="4" y="114"/>
                </a:cubicBezTo>
                <a:cubicBezTo>
                  <a:pt x="0" y="143"/>
                  <a:pt x="0" y="143"/>
                  <a:pt x="0" y="143"/>
                </a:cubicBezTo>
                <a:lnTo>
                  <a:pt x="18" y="151"/>
                </a:ln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endParaRPr lang="en-GB" sz="1800"/>
          </a:p>
        </p:txBody>
      </p:sp>
      <p:sp>
        <p:nvSpPr>
          <p:cNvPr id="36" name="Oval 35"/>
          <p:cNvSpPr/>
          <p:nvPr userDrawn="1"/>
        </p:nvSpPr>
        <p:spPr>
          <a:xfrm>
            <a:off x="8024623" y="2600341"/>
            <a:ext cx="273030" cy="252028"/>
          </a:xfrm>
          <a:prstGeom prst="ellipse">
            <a:avLst/>
          </a:prstGeom>
          <a:solidFill>
            <a:schemeClr val="tx2"/>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err="1" smtClean="0">
              <a:solidFill>
                <a:schemeClr val="bg2"/>
              </a:solidFill>
            </a:endParaRPr>
          </a:p>
        </p:txBody>
      </p:sp>
      <p:sp>
        <p:nvSpPr>
          <p:cNvPr id="33" name="Oval 32"/>
          <p:cNvSpPr/>
          <p:nvPr userDrawn="1"/>
        </p:nvSpPr>
        <p:spPr>
          <a:xfrm>
            <a:off x="6130516" y="2546068"/>
            <a:ext cx="273030" cy="252028"/>
          </a:xfrm>
          <a:prstGeom prst="ellipse">
            <a:avLst/>
          </a:prstGeom>
          <a:solidFill>
            <a:schemeClr val="tx2"/>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err="1" smtClean="0">
              <a:solidFill>
                <a:schemeClr val="bg2"/>
              </a:solidFill>
            </a:endParaRPr>
          </a:p>
        </p:txBody>
      </p:sp>
      <p:sp>
        <p:nvSpPr>
          <p:cNvPr id="30" name="Oval 29"/>
          <p:cNvSpPr/>
          <p:nvPr userDrawn="1"/>
        </p:nvSpPr>
        <p:spPr>
          <a:xfrm>
            <a:off x="4245497" y="2081587"/>
            <a:ext cx="273030" cy="252028"/>
          </a:xfrm>
          <a:prstGeom prst="ellipse">
            <a:avLst/>
          </a:prstGeom>
          <a:solidFill>
            <a:schemeClr val="tx2"/>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err="1" smtClean="0">
              <a:solidFill>
                <a:schemeClr val="bg2"/>
              </a:solidFill>
            </a:endParaRPr>
          </a:p>
        </p:txBody>
      </p:sp>
      <p:sp>
        <p:nvSpPr>
          <p:cNvPr id="29" name="Oval 28"/>
          <p:cNvSpPr/>
          <p:nvPr userDrawn="1"/>
        </p:nvSpPr>
        <p:spPr>
          <a:xfrm>
            <a:off x="2360477" y="1785764"/>
            <a:ext cx="273030" cy="252028"/>
          </a:xfrm>
          <a:prstGeom prst="ellipse">
            <a:avLst/>
          </a:prstGeom>
          <a:solidFill>
            <a:schemeClr val="tx2"/>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err="1" smtClean="0">
              <a:solidFill>
                <a:schemeClr val="bg2"/>
              </a:solidFill>
            </a:endParaRPr>
          </a:p>
        </p:txBody>
      </p:sp>
      <p:sp>
        <p:nvSpPr>
          <p:cNvPr id="6" name="Oval 5"/>
          <p:cNvSpPr/>
          <p:nvPr userDrawn="1"/>
        </p:nvSpPr>
        <p:spPr>
          <a:xfrm>
            <a:off x="493634" y="2178385"/>
            <a:ext cx="273030" cy="252028"/>
          </a:xfrm>
          <a:prstGeom prst="ellipse">
            <a:avLst/>
          </a:prstGeom>
          <a:solidFill>
            <a:schemeClr val="tx2"/>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err="1" smtClean="0">
              <a:solidFill>
                <a:schemeClr val="bg2"/>
              </a:solidFill>
            </a:endParaRPr>
          </a:p>
        </p:txBody>
      </p:sp>
      <p:sp>
        <p:nvSpPr>
          <p:cNvPr id="22"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
        <p:nvSpPr>
          <p:cNvPr id="23" name="Title Placeholder 1"/>
          <p:cNvSpPr>
            <a:spLocks noGrp="1"/>
          </p:cNvSpPr>
          <p:nvPr>
            <p:ph type="title" hasCustomPrompt="1"/>
          </p:nvPr>
        </p:nvSpPr>
        <p:spPr>
          <a:xfrm>
            <a:off x="508000" y="762000"/>
            <a:ext cx="8890000" cy="1079500"/>
          </a:xfrm>
          <a:prstGeom prst="rect">
            <a:avLst/>
          </a:prstGeom>
        </p:spPr>
        <p:txBody>
          <a:bodyPr vert="horz" lIns="6350" tIns="6350" rIns="6350" bIns="6350" rtlCol="0" anchor="t">
            <a:noAutofit/>
          </a:bodyPr>
          <a:lstStyle>
            <a:lvl1pPr algn="l">
              <a:defRPr sz="2800" b="0" baseline="0">
                <a:solidFill>
                  <a:schemeClr val="bg2"/>
                </a:solidFill>
                <a:latin typeface="Arial" panose="020B0604020202020204" pitchFamily="34" charset="0"/>
              </a:defRPr>
            </a:lvl1pPr>
          </a:lstStyle>
          <a:p>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a:t>
            </a:r>
            <a:r>
              <a:rPr lang="en-US" dirty="0" smtClean="0"/>
              <a:t> (</a:t>
            </a:r>
            <a:r>
              <a:rPr lang="en-US" dirty="0" err="1" smtClean="0"/>
              <a:t>Vorlage</a:t>
            </a:r>
            <a:r>
              <a:rPr lang="en-US" dirty="0" smtClean="0"/>
              <a:t>: </a:t>
            </a:r>
            <a:r>
              <a:rPr lang="en-US" dirty="0" err="1" smtClean="0"/>
              <a:t>Chronik</a:t>
            </a:r>
            <a:r>
              <a:rPr lang="en-US" dirty="0" smtClean="0"/>
              <a:t>)</a:t>
            </a:r>
            <a:endParaRPr lang="en-GB" dirty="0"/>
          </a:p>
        </p:txBody>
      </p:sp>
      <p:sp>
        <p:nvSpPr>
          <p:cNvPr id="37" name="ChronikT5" descr="Chronik Textfeld 5"/>
          <p:cNvSpPr>
            <a:spLocks noGrp="1"/>
          </p:cNvSpPr>
          <p:nvPr userDrawn="1">
            <p:ph type="body" sz="quarter" idx="18" hasCustomPrompt="1"/>
          </p:nvPr>
        </p:nvSpPr>
        <p:spPr>
          <a:xfrm>
            <a:off x="7794607" y="3410481"/>
            <a:ext cx="1678006" cy="2700338"/>
          </a:xfrm>
        </p:spPr>
        <p:txBody>
          <a:bodyPr>
            <a:noAutofit/>
          </a:bodyPr>
          <a:lstStyle>
            <a:lvl1pPr marL="0" indent="0">
              <a:buNone/>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Text </a:t>
            </a:r>
            <a:r>
              <a:rPr lang="en-US" dirty="0" err="1" smtClean="0"/>
              <a:t>für</a:t>
            </a:r>
            <a:r>
              <a:rPr lang="en-US" dirty="0" smtClean="0"/>
              <a:t> </a:t>
            </a:r>
            <a:r>
              <a:rPr lang="en-US" dirty="0" err="1" smtClean="0"/>
              <a:t>fünftes</a:t>
            </a:r>
            <a:r>
              <a:rPr lang="en-US" dirty="0" smtClean="0"/>
              <a:t> </a:t>
            </a:r>
            <a:r>
              <a:rPr lang="en-US" dirty="0" err="1" smtClean="0"/>
              <a:t>Ereignis</a:t>
            </a:r>
            <a:r>
              <a:rPr lang="en-US" dirty="0" smtClean="0"/>
              <a:t> in der </a:t>
            </a:r>
            <a:r>
              <a:rPr lang="en-US" dirty="0" err="1" smtClean="0"/>
              <a:t>Chronik</a:t>
            </a:r>
            <a:endParaRPr lang="en-US" dirty="0" smtClean="0"/>
          </a:p>
        </p:txBody>
      </p:sp>
      <p:sp>
        <p:nvSpPr>
          <p:cNvPr id="38" name="ChronikU5" descr="Chronik Überschrift 5"/>
          <p:cNvSpPr>
            <a:spLocks noGrp="1"/>
          </p:cNvSpPr>
          <p:nvPr userDrawn="1">
            <p:ph type="body" sz="quarter" idx="19" hasCustomPrompt="1"/>
          </p:nvPr>
        </p:nvSpPr>
        <p:spPr>
          <a:xfrm>
            <a:off x="7794606" y="3086446"/>
            <a:ext cx="1365000" cy="288031"/>
          </a:xfrm>
        </p:spPr>
        <p:txBody>
          <a:bodyPr anchor="ctr">
            <a:noAutofit/>
          </a:bodyPr>
          <a:lstStyle>
            <a:lvl1pPr marL="0" indent="0">
              <a:buNone/>
              <a:defRPr sz="1100" b="1" i="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Datum</a:t>
            </a:r>
            <a:endParaRPr lang="en-GB" dirty="0"/>
          </a:p>
        </p:txBody>
      </p:sp>
      <p:sp>
        <p:nvSpPr>
          <p:cNvPr id="34" name="ChronikT4" descr="Chronik Textfeld 4"/>
          <p:cNvSpPr>
            <a:spLocks noGrp="1"/>
          </p:cNvSpPr>
          <p:nvPr userDrawn="1">
            <p:ph type="body" sz="quarter" idx="16" hasCustomPrompt="1"/>
          </p:nvPr>
        </p:nvSpPr>
        <p:spPr>
          <a:xfrm>
            <a:off x="5944447" y="3381375"/>
            <a:ext cx="1678006" cy="2700338"/>
          </a:xfrm>
        </p:spPr>
        <p:txBody>
          <a:bodyPr>
            <a:noAutofit/>
          </a:bodyPr>
          <a:lstStyle>
            <a:lvl1pPr marL="0" indent="0">
              <a:buNone/>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Text </a:t>
            </a:r>
            <a:r>
              <a:rPr lang="en-US" dirty="0" err="1" smtClean="0"/>
              <a:t>für</a:t>
            </a:r>
            <a:r>
              <a:rPr lang="en-US" dirty="0" smtClean="0"/>
              <a:t> </a:t>
            </a:r>
            <a:r>
              <a:rPr lang="en-US" dirty="0" err="1" smtClean="0"/>
              <a:t>viertes</a:t>
            </a:r>
            <a:r>
              <a:rPr lang="en-US" dirty="0" smtClean="0"/>
              <a:t> </a:t>
            </a:r>
            <a:r>
              <a:rPr lang="en-US" dirty="0" err="1" smtClean="0"/>
              <a:t>Ereignis</a:t>
            </a:r>
            <a:r>
              <a:rPr lang="en-US" dirty="0" smtClean="0"/>
              <a:t> in der </a:t>
            </a:r>
            <a:r>
              <a:rPr lang="en-US" dirty="0" err="1" smtClean="0"/>
              <a:t>Chronik</a:t>
            </a:r>
            <a:endParaRPr lang="en-US" dirty="0" smtClean="0"/>
          </a:p>
        </p:txBody>
      </p:sp>
      <p:sp>
        <p:nvSpPr>
          <p:cNvPr id="35" name="ChronikU4" descr="Chronik Überschrift 4"/>
          <p:cNvSpPr>
            <a:spLocks noGrp="1"/>
          </p:cNvSpPr>
          <p:nvPr userDrawn="1">
            <p:ph type="body" sz="quarter" idx="17" hasCustomPrompt="1"/>
          </p:nvPr>
        </p:nvSpPr>
        <p:spPr>
          <a:xfrm>
            <a:off x="5944446" y="3057340"/>
            <a:ext cx="1365000" cy="288031"/>
          </a:xfrm>
        </p:spPr>
        <p:txBody>
          <a:bodyPr anchor="ctr">
            <a:noAutofit/>
          </a:bodyPr>
          <a:lstStyle>
            <a:lvl1pPr marL="0" indent="0">
              <a:buNone/>
              <a:defRPr sz="1100" b="1" i="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Datum</a:t>
            </a:r>
            <a:endParaRPr lang="en-GB" dirty="0"/>
          </a:p>
        </p:txBody>
      </p:sp>
      <p:sp>
        <p:nvSpPr>
          <p:cNvPr id="31" name="ChronikT3" descr="Chronik Textfeld 3"/>
          <p:cNvSpPr>
            <a:spLocks noGrp="1"/>
          </p:cNvSpPr>
          <p:nvPr>
            <p:ph type="body" sz="quarter" idx="14" hasCustomPrompt="1"/>
          </p:nvPr>
        </p:nvSpPr>
        <p:spPr>
          <a:xfrm>
            <a:off x="4090364" y="2916894"/>
            <a:ext cx="1678006" cy="2700338"/>
          </a:xfrm>
        </p:spPr>
        <p:txBody>
          <a:bodyPr>
            <a:noAutofit/>
          </a:bodyPr>
          <a:lstStyle>
            <a:lvl1pPr marL="0" indent="0">
              <a:buNone/>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Text </a:t>
            </a:r>
            <a:r>
              <a:rPr lang="en-US" dirty="0" err="1" smtClean="0"/>
              <a:t>für</a:t>
            </a:r>
            <a:r>
              <a:rPr lang="en-US" dirty="0" smtClean="0"/>
              <a:t> </a:t>
            </a:r>
            <a:r>
              <a:rPr lang="en-US" dirty="0" err="1" smtClean="0"/>
              <a:t>drittes</a:t>
            </a:r>
            <a:r>
              <a:rPr lang="en-US" dirty="0" smtClean="0"/>
              <a:t> </a:t>
            </a:r>
            <a:r>
              <a:rPr lang="en-US" dirty="0" err="1" smtClean="0"/>
              <a:t>Ereignis</a:t>
            </a:r>
            <a:r>
              <a:rPr lang="en-US" dirty="0" smtClean="0"/>
              <a:t> in der </a:t>
            </a:r>
            <a:r>
              <a:rPr lang="en-US" dirty="0" err="1" smtClean="0"/>
              <a:t>Chronik</a:t>
            </a:r>
            <a:endParaRPr lang="en-US" dirty="0" smtClean="0"/>
          </a:p>
        </p:txBody>
      </p:sp>
      <p:sp>
        <p:nvSpPr>
          <p:cNvPr id="32" name="ChronikU3" descr="Chronik Überschrift 3"/>
          <p:cNvSpPr>
            <a:spLocks noGrp="1"/>
          </p:cNvSpPr>
          <p:nvPr>
            <p:ph type="body" sz="quarter" idx="15" hasCustomPrompt="1"/>
          </p:nvPr>
        </p:nvSpPr>
        <p:spPr>
          <a:xfrm>
            <a:off x="4090363" y="2592859"/>
            <a:ext cx="1365000" cy="288031"/>
          </a:xfrm>
        </p:spPr>
        <p:txBody>
          <a:bodyPr anchor="ctr">
            <a:noAutofit/>
          </a:bodyPr>
          <a:lstStyle>
            <a:lvl1pPr marL="0" indent="0">
              <a:buNone/>
              <a:defRPr sz="1100" b="1" i="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Datum</a:t>
            </a:r>
            <a:endParaRPr lang="en-GB" dirty="0"/>
          </a:p>
        </p:txBody>
      </p:sp>
      <p:sp>
        <p:nvSpPr>
          <p:cNvPr id="27" name="ChronikT2" descr="Chronik Textfeld 2"/>
          <p:cNvSpPr>
            <a:spLocks noGrp="1"/>
          </p:cNvSpPr>
          <p:nvPr userDrawn="1">
            <p:ph type="body" sz="quarter" idx="12" hasCustomPrompt="1"/>
          </p:nvPr>
        </p:nvSpPr>
        <p:spPr>
          <a:xfrm>
            <a:off x="2249506" y="2604293"/>
            <a:ext cx="1678006" cy="2700338"/>
          </a:xfrm>
        </p:spPr>
        <p:txBody>
          <a:bodyPr>
            <a:noAutofit/>
          </a:bodyPr>
          <a:lstStyle>
            <a:lvl1pPr marL="0" indent="0">
              <a:buNone/>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Text </a:t>
            </a:r>
            <a:r>
              <a:rPr lang="en-US" dirty="0" err="1" smtClean="0"/>
              <a:t>für</a:t>
            </a:r>
            <a:r>
              <a:rPr lang="en-US" dirty="0" smtClean="0"/>
              <a:t> </a:t>
            </a:r>
            <a:r>
              <a:rPr lang="en-US" dirty="0" err="1" smtClean="0"/>
              <a:t>zweites</a:t>
            </a:r>
            <a:r>
              <a:rPr lang="en-US" dirty="0" smtClean="0"/>
              <a:t> </a:t>
            </a:r>
            <a:r>
              <a:rPr lang="en-US" dirty="0" err="1" smtClean="0"/>
              <a:t>Ereignis</a:t>
            </a:r>
            <a:r>
              <a:rPr lang="en-US" dirty="0" smtClean="0"/>
              <a:t> in der </a:t>
            </a:r>
            <a:r>
              <a:rPr lang="en-US" dirty="0" err="1" smtClean="0"/>
              <a:t>Chronik</a:t>
            </a:r>
            <a:endParaRPr lang="en-US" dirty="0" smtClean="0"/>
          </a:p>
        </p:txBody>
      </p:sp>
      <p:sp>
        <p:nvSpPr>
          <p:cNvPr id="28" name="ChronikU2" descr="Chronik Überschrift 2"/>
          <p:cNvSpPr>
            <a:spLocks noGrp="1"/>
          </p:cNvSpPr>
          <p:nvPr userDrawn="1">
            <p:ph type="body" sz="quarter" idx="13" hasCustomPrompt="1"/>
          </p:nvPr>
        </p:nvSpPr>
        <p:spPr>
          <a:xfrm>
            <a:off x="2249505" y="2280258"/>
            <a:ext cx="1365000" cy="288031"/>
          </a:xfrm>
        </p:spPr>
        <p:txBody>
          <a:bodyPr anchor="ctr">
            <a:noAutofit/>
          </a:bodyPr>
          <a:lstStyle>
            <a:lvl1pPr marL="0" indent="0">
              <a:buNone/>
              <a:defRPr sz="1100" b="1" i="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Datum</a:t>
            </a:r>
            <a:endParaRPr lang="en-GB" dirty="0"/>
          </a:p>
        </p:txBody>
      </p:sp>
      <p:sp>
        <p:nvSpPr>
          <p:cNvPr id="3" name="ChronikT1" descr="Chronik Textfeld 1"/>
          <p:cNvSpPr>
            <a:spLocks noGrp="1"/>
          </p:cNvSpPr>
          <p:nvPr userDrawn="1">
            <p:ph type="body" sz="quarter" idx="10" hasCustomPrompt="1"/>
          </p:nvPr>
        </p:nvSpPr>
        <p:spPr>
          <a:xfrm>
            <a:off x="508000" y="2996914"/>
            <a:ext cx="1678006" cy="2700338"/>
          </a:xfrm>
        </p:spPr>
        <p:txBody>
          <a:bodyPr>
            <a:noAutofit/>
          </a:bodyPr>
          <a:lstStyle>
            <a:lvl1pPr marL="0" indent="0">
              <a:buNone/>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Text </a:t>
            </a:r>
            <a:r>
              <a:rPr lang="en-US" dirty="0" err="1" smtClean="0"/>
              <a:t>für</a:t>
            </a:r>
            <a:r>
              <a:rPr lang="en-US" dirty="0" smtClean="0"/>
              <a:t> </a:t>
            </a:r>
            <a:r>
              <a:rPr lang="en-US" dirty="0" err="1" smtClean="0"/>
              <a:t>erstes</a:t>
            </a:r>
            <a:r>
              <a:rPr lang="en-US" dirty="0" smtClean="0"/>
              <a:t> </a:t>
            </a:r>
            <a:r>
              <a:rPr lang="en-US" dirty="0" err="1" smtClean="0"/>
              <a:t>Ereignis</a:t>
            </a:r>
            <a:r>
              <a:rPr lang="en-US" dirty="0" smtClean="0"/>
              <a:t> in der </a:t>
            </a:r>
            <a:r>
              <a:rPr lang="en-US" dirty="0" err="1" smtClean="0"/>
              <a:t>Chronik</a:t>
            </a:r>
            <a:endParaRPr lang="en-US" dirty="0" smtClean="0"/>
          </a:p>
        </p:txBody>
      </p:sp>
      <p:sp>
        <p:nvSpPr>
          <p:cNvPr id="5" name="ChronikU1" descr="Chronik Überschrift 1"/>
          <p:cNvSpPr>
            <a:spLocks noGrp="1"/>
          </p:cNvSpPr>
          <p:nvPr userDrawn="1">
            <p:ph type="body" sz="quarter" idx="11" hasCustomPrompt="1"/>
          </p:nvPr>
        </p:nvSpPr>
        <p:spPr>
          <a:xfrm>
            <a:off x="508000" y="2672879"/>
            <a:ext cx="1365000" cy="288031"/>
          </a:xfrm>
        </p:spPr>
        <p:txBody>
          <a:bodyPr anchor="ctr">
            <a:noAutofit/>
          </a:bodyPr>
          <a:lstStyle>
            <a:lvl1pPr marL="0" indent="0">
              <a:buNone/>
              <a:defRPr sz="1100" b="1" i="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Datum</a:t>
            </a:r>
            <a:endParaRPr lang="en-GB" dirty="0"/>
          </a:p>
        </p:txBody>
      </p:sp>
    </p:spTree>
    <p:extLst>
      <p:ext uri="{BB962C8B-B14F-4D97-AF65-F5344CB8AC3E}">
        <p14:creationId xmlns:p14="http://schemas.microsoft.com/office/powerpoint/2010/main" val="139549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8">
                                            <p:txEl>
                                              <p:pRg st="0" end="0"/>
                                            </p:txEl>
                                          </p:spTgt>
                                        </p:tgtEl>
                                        <p:attrNameLst>
                                          <p:attrName>style.visibility</p:attrName>
                                        </p:attrNameLst>
                                      </p:cBhvr>
                                      <p:to>
                                        <p:strVal val="visible"/>
                                      </p:to>
                                    </p:set>
                                    <p:animEffect transition="in" filter="fade">
                                      <p:cBhvr>
                                        <p:cTn id="18" dur="1000"/>
                                        <p:tgtEl>
                                          <p:spTgt spid="28">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7">
                                            <p:txEl>
                                              <p:pRg st="0" end="0"/>
                                            </p:txEl>
                                          </p:spTgt>
                                        </p:tgtEl>
                                        <p:attrNameLst>
                                          <p:attrName>style.visibility</p:attrName>
                                        </p:attrNameLst>
                                      </p:cBhvr>
                                      <p:to>
                                        <p:strVal val="visible"/>
                                      </p:to>
                                    </p:set>
                                    <p:animEffect transition="in" filter="fade">
                                      <p:cBhvr>
                                        <p:cTn id="21" dur="1000"/>
                                        <p:tgtEl>
                                          <p:spTgt spid="27">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1000"/>
                                        <p:tgtEl>
                                          <p:spTgt spid="2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2">
                                            <p:txEl>
                                              <p:pRg st="0" end="0"/>
                                            </p:txEl>
                                          </p:spTgt>
                                        </p:tgtEl>
                                        <p:attrNameLst>
                                          <p:attrName>style.visibility</p:attrName>
                                        </p:attrNameLst>
                                      </p:cBhvr>
                                      <p:to>
                                        <p:strVal val="visible"/>
                                      </p:to>
                                    </p:set>
                                    <p:animEffect transition="in" filter="fade">
                                      <p:cBhvr>
                                        <p:cTn id="29" dur="1000"/>
                                        <p:tgtEl>
                                          <p:spTgt spid="32">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1">
                                            <p:txEl>
                                              <p:pRg st="0" end="0"/>
                                            </p:txEl>
                                          </p:spTgt>
                                        </p:tgtEl>
                                        <p:attrNameLst>
                                          <p:attrName>style.visibility</p:attrName>
                                        </p:attrNameLst>
                                      </p:cBhvr>
                                      <p:to>
                                        <p:strVal val="visible"/>
                                      </p:to>
                                    </p:set>
                                    <p:animEffect transition="in" filter="fade">
                                      <p:cBhvr>
                                        <p:cTn id="32" dur="1000"/>
                                        <p:tgtEl>
                                          <p:spTgt spid="31">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5">
                                            <p:txEl>
                                              <p:pRg st="0" end="0"/>
                                            </p:txEl>
                                          </p:spTgt>
                                        </p:tgtEl>
                                        <p:attrNameLst>
                                          <p:attrName>style.visibility</p:attrName>
                                        </p:attrNameLst>
                                      </p:cBhvr>
                                      <p:to>
                                        <p:strVal val="visible"/>
                                      </p:to>
                                    </p:set>
                                    <p:animEffect transition="in" filter="fade">
                                      <p:cBhvr>
                                        <p:cTn id="40" dur="1000"/>
                                        <p:tgtEl>
                                          <p:spTgt spid="35">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4">
                                            <p:txEl>
                                              <p:pRg st="0" end="0"/>
                                            </p:txEl>
                                          </p:spTgt>
                                        </p:tgtEl>
                                        <p:attrNameLst>
                                          <p:attrName>style.visibility</p:attrName>
                                        </p:attrNameLst>
                                      </p:cBhvr>
                                      <p:to>
                                        <p:strVal val="visible"/>
                                      </p:to>
                                    </p:set>
                                    <p:animEffect transition="in" filter="fade">
                                      <p:cBhvr>
                                        <p:cTn id="43" dur="1000"/>
                                        <p:tgtEl>
                                          <p:spTgt spid="34">
                                            <p:txEl>
                                              <p:pRg st="0" end="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1000"/>
                                        <p:tgtEl>
                                          <p:spTgt spid="3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8">
                                            <p:txEl>
                                              <p:pRg st="0" end="0"/>
                                            </p:txEl>
                                          </p:spTgt>
                                        </p:tgtEl>
                                        <p:attrNameLst>
                                          <p:attrName>style.visibility</p:attrName>
                                        </p:attrNameLst>
                                      </p:cBhvr>
                                      <p:to>
                                        <p:strVal val="visible"/>
                                      </p:to>
                                    </p:set>
                                    <p:animEffect transition="in" filter="fade">
                                      <p:cBhvr>
                                        <p:cTn id="51" dur="1000"/>
                                        <p:tgtEl>
                                          <p:spTgt spid="38">
                                            <p:txEl>
                                              <p:pRg st="0" end="0"/>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7">
                                            <p:txEl>
                                              <p:pRg st="0" end="0"/>
                                            </p:txEl>
                                          </p:spTgt>
                                        </p:tgtEl>
                                        <p:attrNameLst>
                                          <p:attrName>style.visibility</p:attrName>
                                        </p:attrNameLst>
                                      </p:cBhvr>
                                      <p:to>
                                        <p:strVal val="visible"/>
                                      </p:to>
                                    </p:set>
                                    <p:animEffect transition="in" filter="fade">
                                      <p:cBhvr>
                                        <p:cTn id="54" dur="1000"/>
                                        <p:tgtEl>
                                          <p:spTgt spid="37">
                                            <p:txEl>
                                              <p:pRg st="0" end="0"/>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3" grpId="0" animBg="1"/>
      <p:bldP spid="30" grpId="0" animBg="1"/>
      <p:bldP spid="29" grpId="0" animBg="1"/>
      <p:bldP spid="6" grpId="0" animBg="1"/>
      <p:bldP spid="37" grpId="0" build="p">
        <p:tmplLst>
          <p:tmpl lvl="1">
            <p:tnLst>
              <p:par>
                <p:cTn presetID="10" presetClass="entr" presetSubtype="0" fill="hold" nodeType="with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1000"/>
                        <p:tgtEl>
                          <p:spTgt spid="37"/>
                        </p:tgtEl>
                      </p:cBhvr>
                    </p:animEffect>
                  </p:childTnLst>
                </p:cTn>
              </p:par>
            </p:tnLst>
          </p:tmpl>
        </p:tmplLst>
      </p:bldP>
      <p:bldP spid="38" grpId="0" build="p">
        <p:tmplLst>
          <p:tmpl lvl="1">
            <p:tnLst>
              <p:par>
                <p:cTn presetID="10" presetClass="entr" presetSubtype="0" fill="hold" nodeType="click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1000"/>
                        <p:tgtEl>
                          <p:spTgt spid="38"/>
                        </p:tgtEl>
                      </p:cBhvr>
                    </p:animEffect>
                  </p:childTnLst>
                </p:cTn>
              </p:par>
            </p:tnLst>
          </p:tmpl>
        </p:tmplLst>
      </p:bldP>
      <p:bldP spid="34" grpId="0" build="p">
        <p:tmplLst>
          <p:tmpl lvl="1">
            <p:tnLst>
              <p:par>
                <p:cTn presetID="10"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1000"/>
                        <p:tgtEl>
                          <p:spTgt spid="34"/>
                        </p:tgtEl>
                      </p:cBhvr>
                    </p:animEffect>
                  </p:childTnLst>
                </p:cTn>
              </p:par>
            </p:tnLst>
          </p:tmpl>
        </p:tmplLst>
      </p:bldP>
      <p:bldP spid="35" grpId="0" build="p">
        <p:tmplLst>
          <p:tmpl lvl="1">
            <p:tnLst>
              <p:par>
                <p:cTn presetID="10" presetClass="entr" presetSubtype="0" fill="hold" nodeType="click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1000"/>
                        <p:tgtEl>
                          <p:spTgt spid="35"/>
                        </p:tgtEl>
                      </p:cBhvr>
                    </p:animEffect>
                  </p:childTnLst>
                </p:cTn>
              </p:par>
            </p:tnLst>
          </p:tmpl>
        </p:tmplLst>
      </p:bldP>
      <p:bldP spid="31" grpId="0" build="p">
        <p:tmplLst>
          <p:tmpl lvl="1">
            <p:tnLst>
              <p:par>
                <p:cTn presetID="10"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1000"/>
                        <p:tgtEl>
                          <p:spTgt spid="31"/>
                        </p:tgtEl>
                      </p:cBhvr>
                    </p:animEffect>
                  </p:childTnLst>
                </p:cTn>
              </p:par>
            </p:tnLst>
          </p:tmpl>
        </p:tmplLst>
      </p:bldP>
      <p:bldP spid="32" grpId="0" build="p">
        <p:tmplLst>
          <p:tmpl lvl="1">
            <p:tnLst>
              <p:par>
                <p:cTn presetID="10" presetClass="entr" presetSubtype="0" fill="hold" nodeType="click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1000"/>
                        <p:tgtEl>
                          <p:spTgt spid="32"/>
                        </p:tgtEl>
                      </p:cBhvr>
                    </p:animEffect>
                  </p:childTnLst>
                </p:cTn>
              </p:par>
            </p:tnLst>
          </p:tmpl>
        </p:tmplLst>
      </p:bldP>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1000"/>
                        <p:tgtEl>
                          <p:spTgt spid="27"/>
                        </p:tgtEl>
                      </p:cBhvr>
                    </p:animEffect>
                  </p:childTnLst>
                </p:cTn>
              </p:par>
            </p:tnLst>
          </p:tmpl>
        </p:tmplLst>
      </p:bldP>
      <p:bldP spid="28" grpId="0" build="p">
        <p:tmplLst>
          <p:tmpl lvl="1">
            <p:tnLst>
              <p:par>
                <p:cTn presetID="10" presetClass="entr" presetSubtype="0" fill="hold" nodeType="click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1000"/>
                        <p:tgtEl>
                          <p:spTgt spid="28"/>
                        </p:tgtEl>
                      </p:cBhvr>
                    </p:animEffect>
                  </p:childTnLst>
                </p:cTn>
              </p:par>
            </p:tnLst>
          </p:tmpl>
        </p:tmplLst>
      </p:bldP>
      <p:bldP spid="3" grpId="0"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P spid="5" grpId="0" build="p">
        <p:tmplLst>
          <p:tmpl lvl="1">
            <p:tnLst>
              <p:par>
                <p:cTn presetID="10" presetClass="entr" presetSubtype="0" fill="hold" nodeType="click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1000"/>
                        <p:tgtEl>
                          <p:spTgt spid="5"/>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3 Mitarbeiter">
    <p:spTree>
      <p:nvGrpSpPr>
        <p:cNvPr id="1" name=""/>
        <p:cNvGrpSpPr/>
        <p:nvPr/>
      </p:nvGrpSpPr>
      <p:grpSpPr>
        <a:xfrm>
          <a:off x="0" y="0"/>
          <a:ext cx="0" cy="0"/>
          <a:chOff x="0" y="0"/>
          <a:chExt cx="0" cy="0"/>
        </a:xfrm>
      </p:grpSpPr>
      <p:sp>
        <p:nvSpPr>
          <p:cNvPr id="5" name="GTStaff3-1-Bild" descr="GTStaff3-1-Bild"/>
          <p:cNvSpPr>
            <a:spLocks noGrp="1"/>
          </p:cNvSpPr>
          <p:nvPr>
            <p:ph type="pic" sz="quarter" idx="10" hasCustomPrompt="1"/>
          </p:nvPr>
        </p:nvSpPr>
        <p:spPr>
          <a:xfrm>
            <a:off x="429949" y="2137126"/>
            <a:ext cx="2171107" cy="1799904"/>
          </a:xfrm>
          <a:prstGeom prst="round2SameRect">
            <a:avLst/>
          </a:prstGeom>
        </p:spPr>
        <p:txBody>
          <a:bodyPr>
            <a:normAutofit/>
          </a:bodyPr>
          <a:lstStyle>
            <a:lvl1pPr marL="0" marR="0" indent="0" algn="l" defTabSz="914400" rtl="0" eaLnBrk="1" fontAlgn="auto" latinLnBrk="0" hangingPunct="1">
              <a:lnSpc>
                <a:spcPct val="100000"/>
              </a:lnSpc>
              <a:spcBef>
                <a:spcPts val="1000"/>
              </a:spcBef>
              <a:spcAft>
                <a:spcPts val="0"/>
              </a:spcAft>
              <a:buClrTx/>
              <a:buSzTx/>
              <a:buFont typeface="Arial" pitchFamily="34" charset="0"/>
              <a:buNone/>
              <a:tabLst/>
              <a:defRPr sz="800"/>
            </a:lvl1pPr>
          </a:lstStyle>
          <a:p>
            <a:r>
              <a:rPr lang="en-GB" dirty="0" err="1" smtClean="0"/>
              <a:t>Zum</a:t>
            </a:r>
            <a:r>
              <a:rPr lang="en-GB" dirty="0" smtClean="0"/>
              <a:t> </a:t>
            </a:r>
            <a:r>
              <a:rPr lang="en-GB" dirty="0" err="1" smtClean="0"/>
              <a:t>Einfügen</a:t>
            </a:r>
            <a:r>
              <a:rPr lang="en-GB" dirty="0" smtClean="0"/>
              <a:t> </a:t>
            </a:r>
            <a:r>
              <a:rPr lang="en-GB" dirty="0" err="1" smtClean="0"/>
              <a:t>eines</a:t>
            </a:r>
            <a:r>
              <a:rPr lang="en-GB" dirty="0" smtClean="0"/>
              <a:t> </a:t>
            </a:r>
            <a:r>
              <a:rPr lang="en-GB" dirty="0" err="1" smtClean="0"/>
              <a:t>Mitarbeiterprofils</a:t>
            </a:r>
            <a:r>
              <a:rPr lang="en-GB" dirty="0" smtClean="0"/>
              <a:t> </a:t>
            </a:r>
            <a:r>
              <a:rPr lang="en-GB" dirty="0" err="1" smtClean="0"/>
              <a:t>rufen</a:t>
            </a:r>
            <a:r>
              <a:rPr lang="en-GB" dirty="0" smtClean="0"/>
              <a:t> </a:t>
            </a:r>
            <a:r>
              <a:rPr lang="en-GB" dirty="0" err="1" smtClean="0"/>
              <a:t>Sie</a:t>
            </a:r>
            <a:r>
              <a:rPr lang="en-GB" dirty="0" smtClean="0"/>
              <a:t> </a:t>
            </a:r>
            <a:r>
              <a:rPr lang="en-GB" dirty="0" err="1" smtClean="0"/>
              <a:t>bitte</a:t>
            </a:r>
            <a:r>
              <a:rPr lang="en-GB" dirty="0" smtClean="0"/>
              <a:t> in der </a:t>
            </a:r>
            <a:r>
              <a:rPr lang="en-GB" dirty="0" err="1" smtClean="0"/>
              <a:t>Menüleiste</a:t>
            </a:r>
            <a:r>
              <a:rPr lang="en-GB" dirty="0" smtClean="0"/>
              <a:t> den </a:t>
            </a:r>
            <a:r>
              <a:rPr lang="en-GB" dirty="0" err="1" smtClean="0"/>
              <a:t>Punkt</a:t>
            </a:r>
            <a:r>
              <a:rPr lang="en-GB" dirty="0" smtClean="0"/>
              <a:t> </a:t>
            </a:r>
            <a:r>
              <a:rPr lang="en-GB" dirty="0" err="1" smtClean="0"/>
              <a:t>Elemente</a:t>
            </a:r>
            <a:r>
              <a:rPr lang="en-GB" dirty="0" smtClean="0"/>
              <a:t> (</a:t>
            </a:r>
            <a:r>
              <a:rPr lang="en-GB" dirty="0" err="1" smtClean="0"/>
              <a:t>bei</a:t>
            </a:r>
            <a:r>
              <a:rPr lang="en-GB" dirty="0" smtClean="0"/>
              <a:t> </a:t>
            </a:r>
            <a:r>
              <a:rPr lang="en-GB" dirty="0" err="1" smtClean="0"/>
              <a:t>Farben</a:t>
            </a:r>
            <a:r>
              <a:rPr lang="en-GB" dirty="0" smtClean="0"/>
              <a:t> und </a:t>
            </a:r>
            <a:r>
              <a:rPr lang="en-GB" dirty="0" err="1" smtClean="0"/>
              <a:t>Grafiken</a:t>
            </a:r>
            <a:r>
              <a:rPr lang="en-GB" dirty="0" smtClean="0"/>
              <a:t>) auf.</a:t>
            </a:r>
          </a:p>
          <a:p>
            <a:endParaRPr lang="en-GB" dirty="0"/>
          </a:p>
        </p:txBody>
      </p:sp>
      <p:sp>
        <p:nvSpPr>
          <p:cNvPr id="29" name="GtStaff3-1-Name"/>
          <p:cNvSpPr>
            <a:spLocks noGrp="1"/>
          </p:cNvSpPr>
          <p:nvPr>
            <p:ph type="body" sz="quarter" idx="22" hasCustomPrompt="1"/>
          </p:nvPr>
        </p:nvSpPr>
        <p:spPr>
          <a:xfrm>
            <a:off x="508000" y="4005024"/>
            <a:ext cx="2730000" cy="528876"/>
          </a:xfrm>
        </p:spPr>
        <p:txBody>
          <a:bodyPr>
            <a:noAutofit/>
          </a:bodyPr>
          <a:lstStyle>
            <a:lvl1pPr marL="0" marR="0" indent="0" algn="l" defTabSz="360000" rtl="0" eaLnBrk="1" fontAlgn="auto" latinLnBrk="0" hangingPunct="1">
              <a:lnSpc>
                <a:spcPct val="100000"/>
              </a:lnSpc>
              <a:spcBef>
                <a:spcPts val="0"/>
              </a:spcBef>
              <a:spcAft>
                <a:spcPts val="0"/>
              </a:spcAft>
              <a:buClrTx/>
              <a:buSzTx/>
              <a:buFont typeface="Arial" pitchFamily="34" charset="0"/>
              <a:buNone/>
              <a:tabLst>
                <a:tab pos="144000" algn="l"/>
              </a:tabLst>
              <a:defRPr sz="1000" b="0" baseline="0">
                <a:solidFill>
                  <a:schemeClr val="accent5"/>
                </a:solidFill>
              </a:defRPr>
            </a:lvl1pPr>
            <a:lvl2pPr>
              <a:defRPr sz="1000"/>
            </a:lvl2pPr>
            <a:lvl3pPr>
              <a:defRPr sz="1000"/>
            </a:lvl3pPr>
            <a:lvl4pPr>
              <a:defRPr sz="1000"/>
            </a:lvl4pPr>
            <a:lvl5pPr>
              <a:defRPr sz="1000"/>
            </a:lvl5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dirty="0" err="1" smtClean="0"/>
              <a:t>Vorname</a:t>
            </a:r>
            <a:r>
              <a:rPr lang="en-GB" dirty="0" smtClean="0"/>
              <a:t> Name</a:t>
            </a:r>
            <a:br>
              <a:rPr lang="en-GB" dirty="0" smtClean="0"/>
            </a:br>
            <a:r>
              <a:rPr lang="en-GB" dirty="0" smtClean="0"/>
              <a:t>Position</a:t>
            </a:r>
            <a:br>
              <a:rPr lang="en-GB" dirty="0" smtClean="0"/>
            </a:br>
            <a:r>
              <a:rPr lang="en-GB" dirty="0" err="1" smtClean="0"/>
              <a:t>ggf</a:t>
            </a:r>
            <a:r>
              <a:rPr lang="en-GB" dirty="0" smtClean="0"/>
              <a:t>. GT </a:t>
            </a:r>
            <a:r>
              <a:rPr lang="en-GB" dirty="0" err="1" smtClean="0"/>
              <a:t>Mitgliedsfirma</a:t>
            </a:r>
            <a:endParaRPr lang="en-GB" dirty="0" smtClean="0"/>
          </a:p>
          <a:p>
            <a:pPr lvl="0"/>
            <a:endParaRPr lang="en-GB" dirty="0"/>
          </a:p>
        </p:txBody>
      </p:sp>
      <p:sp>
        <p:nvSpPr>
          <p:cNvPr id="6" name="GtStaff3-1-Zusatz"/>
          <p:cNvSpPr>
            <a:spLocks noGrp="1"/>
          </p:cNvSpPr>
          <p:nvPr>
            <p:ph type="body" sz="quarter" idx="28" hasCustomPrompt="1"/>
          </p:nvPr>
        </p:nvSpPr>
        <p:spPr>
          <a:xfrm>
            <a:off x="508000" y="4564449"/>
            <a:ext cx="2730000" cy="792199"/>
          </a:xfrm>
        </p:spPr>
        <p:txBody>
          <a:bodyPr>
            <a:noAutofit/>
          </a:bodyPr>
          <a:lstStyle>
            <a:lvl1pPr marL="0" indent="0" defTabSz="360000">
              <a:buNone/>
              <a:tabLst>
                <a:tab pos="144000" algn="l"/>
              </a:tabLst>
              <a:defRPr sz="1000" baseline="0"/>
            </a:lvl1pPr>
            <a:lvl2pPr marL="85725" indent="-85725">
              <a:buFont typeface="Arial" pitchFamily="34" charset="0"/>
              <a:buChar char="•"/>
              <a:defRPr sz="1000" baseline="0"/>
            </a:lvl2pPr>
            <a:lvl3pPr marL="914400" indent="0">
              <a:buNone/>
              <a:defRPr/>
            </a:lvl3pPr>
          </a:lstStyle>
          <a:p>
            <a:pPr lvl="0"/>
            <a:r>
              <a:rPr lang="en-US" dirty="0" err="1" smtClean="0"/>
              <a:t>Angabe</a:t>
            </a:r>
            <a:r>
              <a:rPr lang="en-US" dirty="0" smtClean="0"/>
              <a:t> der </a:t>
            </a:r>
            <a:r>
              <a:rPr lang="en-US" dirty="0" err="1" smtClean="0"/>
              <a:t>Kontaktdaten</a:t>
            </a:r>
            <a:r>
              <a:rPr lang="en-US" dirty="0" smtClean="0"/>
              <a:t> </a:t>
            </a:r>
            <a:r>
              <a:rPr lang="en-US" dirty="0" err="1" smtClean="0"/>
              <a:t>oder</a:t>
            </a:r>
            <a:r>
              <a:rPr lang="en-US" dirty="0" smtClean="0"/>
              <a:t> </a:t>
            </a:r>
            <a:r>
              <a:rPr lang="en-US" dirty="0" err="1" smtClean="0"/>
              <a:t>Biografie</a:t>
            </a:r>
            <a:endParaRPr lang="en-US" dirty="0" smtClean="0"/>
          </a:p>
        </p:txBody>
      </p:sp>
      <p:sp>
        <p:nvSpPr>
          <p:cNvPr id="27" name="GtStaff3-2-Bild"/>
          <p:cNvSpPr>
            <a:spLocks noGrp="1"/>
          </p:cNvSpPr>
          <p:nvPr>
            <p:ph type="pic" sz="quarter" idx="29" hasCustomPrompt="1"/>
          </p:nvPr>
        </p:nvSpPr>
        <p:spPr>
          <a:xfrm>
            <a:off x="3613614" y="2136858"/>
            <a:ext cx="2171107" cy="1799904"/>
          </a:xfrm>
          <a:prstGeom prst="round2SameRect">
            <a:avLst/>
          </a:prstGeom>
        </p:spPr>
        <p:txBody>
          <a:bodyPr>
            <a:normAutofit/>
          </a:bodyPr>
          <a:lstStyle>
            <a:lvl1pPr marL="0" marR="0" indent="0" algn="l" defTabSz="914400" rtl="0" eaLnBrk="1" fontAlgn="auto" latinLnBrk="0" hangingPunct="1">
              <a:lnSpc>
                <a:spcPct val="100000"/>
              </a:lnSpc>
              <a:spcBef>
                <a:spcPts val="1000"/>
              </a:spcBef>
              <a:spcAft>
                <a:spcPts val="0"/>
              </a:spcAft>
              <a:buClrTx/>
              <a:buSzTx/>
              <a:buFont typeface="Arial" pitchFamily="34" charset="0"/>
              <a:buNone/>
              <a:tabLst/>
              <a:defRPr sz="800"/>
            </a:lvl1pPr>
          </a:lstStyle>
          <a:p>
            <a:r>
              <a:rPr lang="en-GB" dirty="0" err="1" smtClean="0"/>
              <a:t>Zum</a:t>
            </a:r>
            <a:r>
              <a:rPr lang="en-GB" dirty="0" smtClean="0"/>
              <a:t> </a:t>
            </a:r>
            <a:r>
              <a:rPr lang="en-GB" dirty="0" err="1" smtClean="0"/>
              <a:t>Einfügen</a:t>
            </a:r>
            <a:r>
              <a:rPr lang="en-GB" dirty="0" smtClean="0"/>
              <a:t> </a:t>
            </a:r>
            <a:r>
              <a:rPr lang="en-GB" dirty="0" err="1" smtClean="0"/>
              <a:t>eines</a:t>
            </a:r>
            <a:r>
              <a:rPr lang="en-GB" dirty="0" smtClean="0"/>
              <a:t> </a:t>
            </a:r>
            <a:r>
              <a:rPr lang="en-GB" dirty="0" err="1" smtClean="0"/>
              <a:t>Mitarbeiterprofils</a:t>
            </a:r>
            <a:r>
              <a:rPr lang="en-GB" dirty="0" smtClean="0"/>
              <a:t> </a:t>
            </a:r>
            <a:r>
              <a:rPr lang="en-GB" dirty="0" err="1" smtClean="0"/>
              <a:t>rufen</a:t>
            </a:r>
            <a:r>
              <a:rPr lang="en-GB" dirty="0" smtClean="0"/>
              <a:t> </a:t>
            </a:r>
            <a:r>
              <a:rPr lang="en-GB" dirty="0" err="1" smtClean="0"/>
              <a:t>Sie</a:t>
            </a:r>
            <a:r>
              <a:rPr lang="en-GB" dirty="0" smtClean="0"/>
              <a:t> </a:t>
            </a:r>
            <a:r>
              <a:rPr lang="en-GB" dirty="0" err="1" smtClean="0"/>
              <a:t>bitte</a:t>
            </a:r>
            <a:r>
              <a:rPr lang="en-GB" dirty="0" smtClean="0"/>
              <a:t> in der </a:t>
            </a:r>
            <a:r>
              <a:rPr lang="en-GB" dirty="0" err="1" smtClean="0"/>
              <a:t>Menüleiste</a:t>
            </a:r>
            <a:r>
              <a:rPr lang="en-GB" dirty="0" smtClean="0"/>
              <a:t> den </a:t>
            </a:r>
            <a:r>
              <a:rPr lang="en-GB" dirty="0" err="1" smtClean="0"/>
              <a:t>Punkt</a:t>
            </a:r>
            <a:r>
              <a:rPr lang="en-GB" dirty="0" smtClean="0"/>
              <a:t> </a:t>
            </a:r>
            <a:r>
              <a:rPr lang="en-GB" dirty="0" err="1" smtClean="0"/>
              <a:t>Elemente</a:t>
            </a:r>
            <a:r>
              <a:rPr lang="en-GB" dirty="0" smtClean="0"/>
              <a:t> (</a:t>
            </a:r>
            <a:r>
              <a:rPr lang="en-GB" dirty="0" err="1" smtClean="0"/>
              <a:t>bei</a:t>
            </a:r>
            <a:r>
              <a:rPr lang="en-GB" dirty="0" smtClean="0"/>
              <a:t> </a:t>
            </a:r>
            <a:r>
              <a:rPr lang="en-GB" dirty="0" err="1" smtClean="0"/>
              <a:t>Farben</a:t>
            </a:r>
            <a:r>
              <a:rPr lang="en-GB" dirty="0" smtClean="0"/>
              <a:t> und </a:t>
            </a:r>
            <a:r>
              <a:rPr lang="en-GB" dirty="0" err="1" smtClean="0"/>
              <a:t>Grafiken</a:t>
            </a:r>
            <a:r>
              <a:rPr lang="en-GB" dirty="0" smtClean="0"/>
              <a:t>) auf.</a:t>
            </a:r>
          </a:p>
          <a:p>
            <a:endParaRPr lang="en-GB" dirty="0"/>
          </a:p>
        </p:txBody>
      </p:sp>
      <p:sp>
        <p:nvSpPr>
          <p:cNvPr id="41" name="GtStaff3-2-Name"/>
          <p:cNvSpPr>
            <a:spLocks noGrp="1"/>
          </p:cNvSpPr>
          <p:nvPr>
            <p:ph type="body" sz="quarter" idx="31" hasCustomPrompt="1"/>
          </p:nvPr>
        </p:nvSpPr>
        <p:spPr>
          <a:xfrm>
            <a:off x="3613613" y="4020986"/>
            <a:ext cx="2730000" cy="512914"/>
          </a:xfrm>
        </p:spPr>
        <p:txBody>
          <a:bodyPr>
            <a:noAutofit/>
          </a:bodyPr>
          <a:lstStyle>
            <a:lvl1pPr marL="0" marR="0" indent="0" algn="l" defTabSz="360000" rtl="0" eaLnBrk="1" fontAlgn="auto" latinLnBrk="0" hangingPunct="1">
              <a:lnSpc>
                <a:spcPct val="100000"/>
              </a:lnSpc>
              <a:spcBef>
                <a:spcPts val="0"/>
              </a:spcBef>
              <a:spcAft>
                <a:spcPts val="0"/>
              </a:spcAft>
              <a:buClrTx/>
              <a:buSzTx/>
              <a:buFont typeface="Arial" pitchFamily="34" charset="0"/>
              <a:buNone/>
              <a:tabLst>
                <a:tab pos="144000" algn="l"/>
              </a:tabLst>
              <a:defRPr sz="1000" b="0" baseline="0">
                <a:solidFill>
                  <a:schemeClr val="accent5"/>
                </a:solidFill>
              </a:defRPr>
            </a:lvl1pPr>
            <a:lvl2pPr>
              <a:defRPr sz="1000"/>
            </a:lvl2pPr>
            <a:lvl3pPr>
              <a:defRPr sz="1000"/>
            </a:lvl3pPr>
            <a:lvl4pPr>
              <a:defRPr sz="1000"/>
            </a:lvl4pPr>
            <a:lvl5pPr>
              <a:defRPr sz="1000"/>
            </a:lvl5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dirty="0" err="1" smtClean="0"/>
              <a:t>Vorname</a:t>
            </a:r>
            <a:r>
              <a:rPr lang="en-GB" dirty="0" smtClean="0"/>
              <a:t> Name</a:t>
            </a:r>
            <a:br>
              <a:rPr lang="en-GB" dirty="0" smtClean="0"/>
            </a:br>
            <a:r>
              <a:rPr lang="en-GB" dirty="0" smtClean="0"/>
              <a:t>Position</a:t>
            </a:r>
            <a:br>
              <a:rPr lang="en-GB" dirty="0" smtClean="0"/>
            </a:br>
            <a:r>
              <a:rPr lang="en-GB" dirty="0" err="1" smtClean="0"/>
              <a:t>ggf</a:t>
            </a:r>
            <a:r>
              <a:rPr lang="en-GB" dirty="0" smtClean="0"/>
              <a:t>. GT </a:t>
            </a:r>
            <a:r>
              <a:rPr lang="en-GB" dirty="0" err="1" smtClean="0"/>
              <a:t>Mitgliedsfirma</a:t>
            </a:r>
            <a:endParaRPr lang="en-GB" dirty="0" smtClean="0"/>
          </a:p>
        </p:txBody>
      </p:sp>
      <p:sp>
        <p:nvSpPr>
          <p:cNvPr id="42" name="GtStaff3-2-Zusatz"/>
          <p:cNvSpPr>
            <a:spLocks noGrp="1"/>
          </p:cNvSpPr>
          <p:nvPr>
            <p:ph type="body" sz="quarter" idx="32" hasCustomPrompt="1"/>
          </p:nvPr>
        </p:nvSpPr>
        <p:spPr>
          <a:xfrm>
            <a:off x="3613613" y="4571067"/>
            <a:ext cx="2730000" cy="792199"/>
          </a:xfrm>
        </p:spPr>
        <p:txBody>
          <a:bodyPr>
            <a:noAutofit/>
          </a:bodyPr>
          <a:lstStyle>
            <a:lvl1pPr marL="0" indent="0" defTabSz="360000">
              <a:buNone/>
              <a:tabLst>
                <a:tab pos="144000" algn="l"/>
              </a:tabLst>
              <a:defRPr sz="1000" baseline="0"/>
            </a:lvl1pPr>
            <a:lvl2pPr marL="85725" indent="-85725">
              <a:buFont typeface="Arial" pitchFamily="34" charset="0"/>
              <a:buChar char="•"/>
              <a:defRPr sz="1000" baseline="0"/>
            </a:lvl2pPr>
            <a:lvl3pPr marL="914400" indent="0">
              <a:buNone/>
              <a:defRPr/>
            </a:lvl3pPr>
          </a:lstStyle>
          <a:p>
            <a:pPr lvl="0"/>
            <a:r>
              <a:rPr lang="en-US" dirty="0" err="1" smtClean="0"/>
              <a:t>Angabe</a:t>
            </a:r>
            <a:r>
              <a:rPr lang="en-US" dirty="0" smtClean="0"/>
              <a:t> der </a:t>
            </a:r>
            <a:r>
              <a:rPr lang="en-US" dirty="0" err="1" smtClean="0"/>
              <a:t>Kontaktdaten</a:t>
            </a:r>
            <a:r>
              <a:rPr lang="en-US" dirty="0" smtClean="0"/>
              <a:t> </a:t>
            </a:r>
            <a:r>
              <a:rPr lang="en-US" dirty="0" err="1" smtClean="0"/>
              <a:t>oder</a:t>
            </a:r>
            <a:r>
              <a:rPr lang="en-US" dirty="0" smtClean="0"/>
              <a:t> </a:t>
            </a:r>
            <a:r>
              <a:rPr lang="en-US" dirty="0" err="1" smtClean="0"/>
              <a:t>Biografie</a:t>
            </a:r>
            <a:endParaRPr lang="en-US" dirty="0" smtClean="0"/>
          </a:p>
        </p:txBody>
      </p:sp>
      <p:sp>
        <p:nvSpPr>
          <p:cNvPr id="43" name="GTStaff3-3-Bild"/>
          <p:cNvSpPr>
            <a:spLocks noGrp="1"/>
          </p:cNvSpPr>
          <p:nvPr>
            <p:ph type="pic" sz="quarter" idx="33" hasCustomPrompt="1"/>
          </p:nvPr>
        </p:nvSpPr>
        <p:spPr>
          <a:xfrm>
            <a:off x="6752498" y="2139034"/>
            <a:ext cx="2171107" cy="1799904"/>
          </a:xfrm>
          <a:prstGeom prst="round2SameRect">
            <a:avLst/>
          </a:prstGeom>
        </p:spPr>
        <p:txBody>
          <a:bodyPr>
            <a:normAutofit/>
          </a:bodyPr>
          <a:lstStyle>
            <a:lvl1pPr marL="0" marR="0" indent="0" algn="l" defTabSz="914400" rtl="0" eaLnBrk="1" fontAlgn="auto" latinLnBrk="0" hangingPunct="1">
              <a:lnSpc>
                <a:spcPct val="100000"/>
              </a:lnSpc>
              <a:spcBef>
                <a:spcPts val="1000"/>
              </a:spcBef>
              <a:spcAft>
                <a:spcPts val="0"/>
              </a:spcAft>
              <a:buClrTx/>
              <a:buSzTx/>
              <a:buFont typeface="Arial" pitchFamily="34" charset="0"/>
              <a:buNone/>
              <a:tabLst/>
              <a:defRPr sz="800"/>
            </a:lvl1pPr>
          </a:lstStyle>
          <a:p>
            <a:r>
              <a:rPr lang="en-GB" dirty="0" err="1" smtClean="0"/>
              <a:t>Zum</a:t>
            </a:r>
            <a:r>
              <a:rPr lang="en-GB" dirty="0" smtClean="0"/>
              <a:t> </a:t>
            </a:r>
            <a:r>
              <a:rPr lang="en-GB" dirty="0" err="1" smtClean="0"/>
              <a:t>Einfügen</a:t>
            </a:r>
            <a:r>
              <a:rPr lang="en-GB" dirty="0" smtClean="0"/>
              <a:t> </a:t>
            </a:r>
            <a:r>
              <a:rPr lang="en-GB" dirty="0" err="1" smtClean="0"/>
              <a:t>eines</a:t>
            </a:r>
            <a:r>
              <a:rPr lang="en-GB" dirty="0" smtClean="0"/>
              <a:t> </a:t>
            </a:r>
            <a:r>
              <a:rPr lang="en-GB" dirty="0" err="1" smtClean="0"/>
              <a:t>Mitarbeiterprofils</a:t>
            </a:r>
            <a:r>
              <a:rPr lang="en-GB" dirty="0" smtClean="0"/>
              <a:t> </a:t>
            </a:r>
            <a:r>
              <a:rPr lang="en-GB" dirty="0" err="1" smtClean="0"/>
              <a:t>rufen</a:t>
            </a:r>
            <a:r>
              <a:rPr lang="en-GB" dirty="0" smtClean="0"/>
              <a:t> </a:t>
            </a:r>
            <a:r>
              <a:rPr lang="en-GB" dirty="0" err="1" smtClean="0"/>
              <a:t>Sie</a:t>
            </a:r>
            <a:r>
              <a:rPr lang="en-GB" dirty="0" smtClean="0"/>
              <a:t> </a:t>
            </a:r>
            <a:r>
              <a:rPr lang="en-GB" dirty="0" err="1" smtClean="0"/>
              <a:t>bitte</a:t>
            </a:r>
            <a:r>
              <a:rPr lang="en-GB" dirty="0" smtClean="0"/>
              <a:t> in der </a:t>
            </a:r>
            <a:r>
              <a:rPr lang="en-GB" dirty="0" err="1" smtClean="0"/>
              <a:t>Menüleiste</a:t>
            </a:r>
            <a:r>
              <a:rPr lang="en-GB" dirty="0" smtClean="0"/>
              <a:t> den </a:t>
            </a:r>
            <a:r>
              <a:rPr lang="en-GB" dirty="0" err="1" smtClean="0"/>
              <a:t>Punkt</a:t>
            </a:r>
            <a:r>
              <a:rPr lang="en-GB" dirty="0" smtClean="0"/>
              <a:t> </a:t>
            </a:r>
            <a:r>
              <a:rPr lang="en-GB" dirty="0" err="1" smtClean="0"/>
              <a:t>Elemente</a:t>
            </a:r>
            <a:r>
              <a:rPr lang="en-GB" dirty="0" smtClean="0"/>
              <a:t> (</a:t>
            </a:r>
            <a:r>
              <a:rPr lang="en-GB" dirty="0" err="1" smtClean="0"/>
              <a:t>bei</a:t>
            </a:r>
            <a:r>
              <a:rPr lang="en-GB" dirty="0" smtClean="0"/>
              <a:t> </a:t>
            </a:r>
            <a:r>
              <a:rPr lang="en-GB" dirty="0" err="1" smtClean="0"/>
              <a:t>Farben</a:t>
            </a:r>
            <a:r>
              <a:rPr lang="en-GB" dirty="0" smtClean="0"/>
              <a:t> und </a:t>
            </a:r>
            <a:r>
              <a:rPr lang="en-GB" dirty="0" err="1" smtClean="0"/>
              <a:t>Grafiken</a:t>
            </a:r>
            <a:r>
              <a:rPr lang="en-GB" dirty="0" smtClean="0"/>
              <a:t>) auf.</a:t>
            </a:r>
          </a:p>
          <a:p>
            <a:endParaRPr lang="en-GB" dirty="0"/>
          </a:p>
        </p:txBody>
      </p:sp>
      <p:sp>
        <p:nvSpPr>
          <p:cNvPr id="46" name="GtStaff3-3-Name"/>
          <p:cNvSpPr>
            <a:spLocks noGrp="1"/>
          </p:cNvSpPr>
          <p:nvPr>
            <p:ph type="body" sz="quarter" idx="35" hasCustomPrompt="1"/>
          </p:nvPr>
        </p:nvSpPr>
        <p:spPr>
          <a:xfrm>
            <a:off x="6752497" y="4011461"/>
            <a:ext cx="2730000" cy="522439"/>
          </a:xfrm>
        </p:spPr>
        <p:txBody>
          <a:bodyPr>
            <a:noAutofit/>
          </a:bodyPr>
          <a:lstStyle>
            <a:lvl1pPr marL="0" marR="0" indent="0" algn="l" defTabSz="360000" rtl="0" eaLnBrk="1" fontAlgn="auto" latinLnBrk="0" hangingPunct="1">
              <a:lnSpc>
                <a:spcPct val="100000"/>
              </a:lnSpc>
              <a:spcBef>
                <a:spcPts val="0"/>
              </a:spcBef>
              <a:spcAft>
                <a:spcPts val="0"/>
              </a:spcAft>
              <a:buClrTx/>
              <a:buSzTx/>
              <a:buFont typeface="Arial" pitchFamily="34" charset="0"/>
              <a:buNone/>
              <a:tabLst>
                <a:tab pos="144000" algn="l"/>
              </a:tabLst>
              <a:defRPr sz="1000" b="0" baseline="0">
                <a:solidFill>
                  <a:schemeClr val="accent5"/>
                </a:solidFill>
              </a:defRPr>
            </a:lvl1pPr>
            <a:lvl2pPr>
              <a:defRPr sz="1000"/>
            </a:lvl2pPr>
            <a:lvl3pPr>
              <a:defRPr sz="1000"/>
            </a:lvl3pPr>
            <a:lvl4pPr>
              <a:defRPr sz="1000"/>
            </a:lvl4pPr>
            <a:lvl5pPr>
              <a:defRPr sz="1000"/>
            </a:lvl5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dirty="0" err="1" smtClean="0"/>
              <a:t>Vorname</a:t>
            </a:r>
            <a:r>
              <a:rPr lang="en-GB" dirty="0" smtClean="0"/>
              <a:t> Name</a:t>
            </a:r>
            <a:br>
              <a:rPr lang="en-GB" dirty="0" smtClean="0"/>
            </a:br>
            <a:r>
              <a:rPr lang="en-GB" dirty="0" smtClean="0"/>
              <a:t>Position</a:t>
            </a:r>
            <a:br>
              <a:rPr lang="en-GB" dirty="0" smtClean="0"/>
            </a:br>
            <a:r>
              <a:rPr lang="en-GB" dirty="0" err="1" smtClean="0"/>
              <a:t>ggf</a:t>
            </a:r>
            <a:r>
              <a:rPr lang="en-GB" dirty="0" smtClean="0"/>
              <a:t>. GT </a:t>
            </a:r>
            <a:r>
              <a:rPr lang="en-GB" dirty="0" err="1" smtClean="0"/>
              <a:t>Mitgliedsfirma</a:t>
            </a:r>
            <a:endParaRPr lang="en-GB" dirty="0" smtClean="0"/>
          </a:p>
        </p:txBody>
      </p:sp>
      <p:sp>
        <p:nvSpPr>
          <p:cNvPr id="47" name="GtStaff3-3-Zusatz"/>
          <p:cNvSpPr>
            <a:spLocks noGrp="1"/>
          </p:cNvSpPr>
          <p:nvPr>
            <p:ph type="body" sz="quarter" idx="36" hasCustomPrompt="1"/>
          </p:nvPr>
        </p:nvSpPr>
        <p:spPr>
          <a:xfrm>
            <a:off x="6747338" y="4571067"/>
            <a:ext cx="2730000" cy="792199"/>
          </a:xfrm>
        </p:spPr>
        <p:txBody>
          <a:bodyPr>
            <a:noAutofit/>
          </a:bodyPr>
          <a:lstStyle>
            <a:lvl1pPr marL="0" indent="0" defTabSz="360000">
              <a:buNone/>
              <a:tabLst>
                <a:tab pos="144000" algn="l"/>
              </a:tabLst>
              <a:defRPr sz="1000" baseline="0"/>
            </a:lvl1pPr>
            <a:lvl2pPr marL="85725" indent="-85725">
              <a:buFont typeface="Arial" pitchFamily="34" charset="0"/>
              <a:buChar char="•"/>
              <a:defRPr sz="1000" baseline="0"/>
            </a:lvl2pPr>
            <a:lvl3pPr marL="914400" indent="0">
              <a:buNone/>
              <a:defRPr/>
            </a:lvl3pPr>
          </a:lstStyle>
          <a:p>
            <a:pPr lvl="0"/>
            <a:r>
              <a:rPr lang="en-US" dirty="0" err="1" smtClean="0"/>
              <a:t>Angabe</a:t>
            </a:r>
            <a:r>
              <a:rPr lang="en-US" dirty="0" smtClean="0"/>
              <a:t> der </a:t>
            </a:r>
            <a:r>
              <a:rPr lang="en-US" dirty="0" err="1" smtClean="0"/>
              <a:t>Kontaktdaten</a:t>
            </a:r>
            <a:r>
              <a:rPr lang="en-US" dirty="0" smtClean="0"/>
              <a:t> </a:t>
            </a:r>
            <a:r>
              <a:rPr lang="en-US" dirty="0" err="1" smtClean="0"/>
              <a:t>oder</a:t>
            </a:r>
            <a:r>
              <a:rPr lang="en-US" dirty="0" smtClean="0"/>
              <a:t> </a:t>
            </a:r>
            <a:r>
              <a:rPr lang="en-US" dirty="0" err="1" smtClean="0"/>
              <a:t>Biografie</a:t>
            </a:r>
            <a:endParaRPr lang="en-US" dirty="0" smtClean="0"/>
          </a:p>
        </p:txBody>
      </p:sp>
      <p:sp>
        <p:nvSpPr>
          <p:cNvPr id="13"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
        <p:nvSpPr>
          <p:cNvPr id="14" name="Title Placeholder 1"/>
          <p:cNvSpPr>
            <a:spLocks noGrp="1"/>
          </p:cNvSpPr>
          <p:nvPr>
            <p:ph type="title" hasCustomPrompt="1"/>
          </p:nvPr>
        </p:nvSpPr>
        <p:spPr>
          <a:xfrm>
            <a:off x="508000" y="762000"/>
            <a:ext cx="8890000" cy="1079500"/>
          </a:xfrm>
          <a:prstGeom prst="rect">
            <a:avLst/>
          </a:prstGeom>
        </p:spPr>
        <p:txBody>
          <a:bodyPr vert="horz" lIns="6350" tIns="6350" rIns="6350" bIns="6350" rtlCol="0" anchor="t">
            <a:noAutofit/>
          </a:bodyPr>
          <a:lstStyle>
            <a:lvl1pPr algn="l">
              <a:defRPr sz="2800" b="0" baseline="0">
                <a:solidFill>
                  <a:schemeClr val="bg2"/>
                </a:solidFill>
                <a:latin typeface="Arial" panose="020B0604020202020204" pitchFamily="34" charset="0"/>
              </a:defRPr>
            </a:lvl1pPr>
          </a:lstStyle>
          <a:p>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a:t>
            </a:r>
            <a:r>
              <a:rPr lang="en-US" dirty="0" smtClean="0"/>
              <a:t> (Unser Team – 3 </a:t>
            </a:r>
            <a:r>
              <a:rPr lang="en-US" dirty="0" err="1" smtClean="0"/>
              <a:t>Mitarbeiter</a:t>
            </a:r>
            <a:r>
              <a:rPr lang="en-US" dirty="0" smtClean="0"/>
              <a:t>)</a:t>
            </a:r>
            <a:endParaRPr lang="en-GB" dirty="0"/>
          </a:p>
        </p:txBody>
      </p:sp>
    </p:spTree>
    <p:extLst>
      <p:ext uri="{BB962C8B-B14F-4D97-AF65-F5344CB8AC3E}">
        <p14:creationId xmlns:p14="http://schemas.microsoft.com/office/powerpoint/2010/main" val="289058547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1 Mitarbeiter">
    <p:spTree>
      <p:nvGrpSpPr>
        <p:cNvPr id="1" name=""/>
        <p:cNvGrpSpPr/>
        <p:nvPr/>
      </p:nvGrpSpPr>
      <p:grpSpPr>
        <a:xfrm>
          <a:off x="0" y="0"/>
          <a:ext cx="0" cy="0"/>
          <a:chOff x="0" y="0"/>
          <a:chExt cx="0" cy="0"/>
        </a:xfrm>
      </p:grpSpPr>
      <p:sp>
        <p:nvSpPr>
          <p:cNvPr id="35" name="Text Placeholder 34"/>
          <p:cNvSpPr>
            <a:spLocks noGrp="1"/>
          </p:cNvSpPr>
          <p:nvPr>
            <p:ph type="body" sz="quarter" idx="27" hasCustomPrompt="1"/>
          </p:nvPr>
        </p:nvSpPr>
        <p:spPr>
          <a:xfrm>
            <a:off x="508000" y="2132013"/>
            <a:ext cx="8659152" cy="687788"/>
          </a:xfrm>
        </p:spPr>
        <p:txBody>
          <a:bodyPr>
            <a:noAutofit/>
          </a:bodyPr>
          <a:lstStyle>
            <a:lvl1pPr marL="0" indent="0">
              <a:lnSpc>
                <a:spcPct val="100000"/>
              </a:lnSpc>
              <a:buFontTx/>
              <a:buNone/>
              <a:defRPr sz="2000" baseline="0"/>
            </a:lvl1pPr>
          </a:lstStyle>
          <a:p>
            <a:pPr lvl="0"/>
            <a:r>
              <a:rPr lang="en-GB" dirty="0" smtClean="0"/>
              <a:t>You could use this bullet to be a heading to introduce your team pictured below</a:t>
            </a:r>
            <a:endParaRPr lang="en-GB" dirty="0"/>
          </a:p>
        </p:txBody>
      </p:sp>
      <p:sp>
        <p:nvSpPr>
          <p:cNvPr id="6" name="GtStaff1-1-ZusatzLang"/>
          <p:cNvSpPr>
            <a:spLocks noGrp="1"/>
          </p:cNvSpPr>
          <p:nvPr>
            <p:ph type="body" sz="quarter" idx="28" hasCustomPrompt="1"/>
          </p:nvPr>
        </p:nvSpPr>
        <p:spPr>
          <a:xfrm>
            <a:off x="2694915" y="2867506"/>
            <a:ext cx="6786297" cy="2489600"/>
          </a:xfrm>
        </p:spPr>
        <p:txBody>
          <a:bodyPr numCol="2" spcCol="468000">
            <a:noAutofit/>
          </a:bodyPr>
          <a:lstStyle>
            <a:lvl1pPr marL="0" indent="0" defTabSz="360000">
              <a:buNone/>
              <a:tabLst>
                <a:tab pos="144000" algn="l"/>
              </a:tabLst>
              <a:defRPr lang="en-GB" sz="1000" b="0" i="0" baseline="0" smtClean="0">
                <a:effectLst/>
              </a:defRPr>
            </a:lvl1pPr>
            <a:lvl2pPr marL="85725" indent="-85725">
              <a:buFont typeface="Arial" pitchFamily="34" charset="0"/>
              <a:buChar char="•"/>
              <a:defRPr sz="1000" baseline="0"/>
            </a:lvl2pPr>
            <a:lvl3pPr marL="914400" indent="0">
              <a:buNone/>
              <a:defRPr/>
            </a:lvl3pPr>
          </a:lstStyle>
          <a:p>
            <a:pPr lvl="0"/>
            <a:r>
              <a:rPr lang="en-US" dirty="0" err="1" smtClean="0"/>
              <a:t>Angabe</a:t>
            </a:r>
            <a:r>
              <a:rPr lang="en-US" dirty="0" smtClean="0"/>
              <a:t> der </a:t>
            </a:r>
            <a:r>
              <a:rPr lang="en-US" dirty="0" err="1" smtClean="0"/>
              <a:t>Kontaktdaten</a:t>
            </a:r>
            <a:r>
              <a:rPr lang="en-US" dirty="0" smtClean="0"/>
              <a:t> </a:t>
            </a:r>
            <a:r>
              <a:rPr lang="en-US" dirty="0" err="1" smtClean="0"/>
              <a:t>oder</a:t>
            </a:r>
            <a:r>
              <a:rPr lang="en-US" dirty="0" smtClean="0"/>
              <a:t> </a:t>
            </a:r>
            <a:r>
              <a:rPr lang="en-US" dirty="0" err="1" smtClean="0"/>
              <a:t>Biografie</a:t>
            </a:r>
            <a:r>
              <a:rPr lang="en-US" dirty="0" smtClean="0"/>
              <a:t>.</a:t>
            </a:r>
            <a:br>
              <a:rPr lang="en-US" dirty="0" smtClean="0"/>
            </a:br>
            <a:r>
              <a:rPr lang="en-US" dirty="0" smtClean="0"/>
              <a:t>Dieses Feld </a:t>
            </a:r>
            <a:r>
              <a:rPr lang="en-US" dirty="0" err="1" smtClean="0"/>
              <a:t>ist</a:t>
            </a:r>
            <a:r>
              <a:rPr lang="en-US" dirty="0" smtClean="0"/>
              <a:t> 2-Spaltig.</a:t>
            </a:r>
          </a:p>
        </p:txBody>
      </p:sp>
      <p:sp>
        <p:nvSpPr>
          <p:cNvPr id="10" name="GtStaff1-1-Bild"/>
          <p:cNvSpPr>
            <a:spLocks noGrp="1"/>
          </p:cNvSpPr>
          <p:nvPr>
            <p:ph type="pic" sz="quarter" idx="10" hasCustomPrompt="1"/>
          </p:nvPr>
        </p:nvSpPr>
        <p:spPr>
          <a:xfrm>
            <a:off x="441258" y="2819801"/>
            <a:ext cx="2171107" cy="1799904"/>
          </a:xfrm>
          <a:prstGeom prst="round2SameRect">
            <a:avLst/>
          </a:prstGeom>
        </p:spPr>
        <p:txBody>
          <a:bodyPr>
            <a:normAutofit/>
          </a:bodyPr>
          <a:lstStyle>
            <a:lvl1pPr marL="0" indent="0">
              <a:buNone/>
              <a:defRPr sz="800" baseline="0"/>
            </a:lvl1pPr>
          </a:lstStyle>
          <a:p>
            <a:r>
              <a:rPr lang="en-GB" dirty="0" err="1" smtClean="0"/>
              <a:t>Zum</a:t>
            </a:r>
            <a:r>
              <a:rPr lang="en-GB" dirty="0" smtClean="0"/>
              <a:t> </a:t>
            </a:r>
            <a:r>
              <a:rPr lang="en-GB" dirty="0" err="1" smtClean="0"/>
              <a:t>Einfügen</a:t>
            </a:r>
            <a:r>
              <a:rPr lang="en-GB" dirty="0" smtClean="0"/>
              <a:t> </a:t>
            </a:r>
            <a:r>
              <a:rPr lang="en-GB" dirty="0" err="1" smtClean="0"/>
              <a:t>eines</a:t>
            </a:r>
            <a:r>
              <a:rPr lang="en-GB" dirty="0" smtClean="0"/>
              <a:t> </a:t>
            </a:r>
            <a:r>
              <a:rPr lang="en-GB" dirty="0" err="1" smtClean="0"/>
              <a:t>Mitarbeiterprofils</a:t>
            </a:r>
            <a:r>
              <a:rPr lang="en-GB" dirty="0" smtClean="0"/>
              <a:t> </a:t>
            </a:r>
            <a:r>
              <a:rPr lang="en-GB" dirty="0" err="1" smtClean="0"/>
              <a:t>rufen</a:t>
            </a:r>
            <a:r>
              <a:rPr lang="en-GB" dirty="0" smtClean="0"/>
              <a:t> </a:t>
            </a:r>
            <a:r>
              <a:rPr lang="en-GB" dirty="0" err="1" smtClean="0"/>
              <a:t>Sie</a:t>
            </a:r>
            <a:r>
              <a:rPr lang="en-GB" dirty="0" smtClean="0"/>
              <a:t> </a:t>
            </a:r>
            <a:r>
              <a:rPr lang="en-GB" dirty="0" err="1" smtClean="0"/>
              <a:t>bitte</a:t>
            </a:r>
            <a:r>
              <a:rPr lang="en-GB" dirty="0" smtClean="0"/>
              <a:t> in der </a:t>
            </a:r>
            <a:r>
              <a:rPr lang="en-GB" dirty="0" err="1" smtClean="0"/>
              <a:t>Menüleiste</a:t>
            </a:r>
            <a:r>
              <a:rPr lang="en-GB" dirty="0" smtClean="0"/>
              <a:t> den </a:t>
            </a:r>
            <a:r>
              <a:rPr lang="en-GB" dirty="0" err="1" smtClean="0"/>
              <a:t>Punkt</a:t>
            </a:r>
            <a:r>
              <a:rPr lang="en-GB" dirty="0" smtClean="0"/>
              <a:t> </a:t>
            </a:r>
            <a:r>
              <a:rPr lang="en-GB" dirty="0" err="1" smtClean="0"/>
              <a:t>Elemente</a:t>
            </a:r>
            <a:r>
              <a:rPr lang="en-GB" dirty="0" smtClean="0"/>
              <a:t> (</a:t>
            </a:r>
            <a:r>
              <a:rPr lang="en-GB" dirty="0" err="1" smtClean="0"/>
              <a:t>bei</a:t>
            </a:r>
            <a:r>
              <a:rPr lang="en-GB" dirty="0" smtClean="0"/>
              <a:t> </a:t>
            </a:r>
            <a:r>
              <a:rPr lang="en-GB" dirty="0" err="1" smtClean="0"/>
              <a:t>Farben</a:t>
            </a:r>
            <a:r>
              <a:rPr lang="en-GB" dirty="0" smtClean="0"/>
              <a:t> und </a:t>
            </a:r>
            <a:r>
              <a:rPr lang="en-GB" dirty="0" err="1" smtClean="0"/>
              <a:t>Grafiken</a:t>
            </a:r>
            <a:r>
              <a:rPr lang="en-GB" dirty="0" smtClean="0"/>
              <a:t>) auf.</a:t>
            </a:r>
            <a:endParaRPr lang="en-GB" dirty="0"/>
          </a:p>
        </p:txBody>
      </p:sp>
      <p:sp>
        <p:nvSpPr>
          <p:cNvPr id="14" name="GtStaff1-1-Name"/>
          <p:cNvSpPr>
            <a:spLocks noGrp="1"/>
          </p:cNvSpPr>
          <p:nvPr>
            <p:ph type="body" sz="quarter" idx="22" hasCustomPrompt="1"/>
          </p:nvPr>
        </p:nvSpPr>
        <p:spPr>
          <a:xfrm>
            <a:off x="508000" y="4804943"/>
            <a:ext cx="2163504" cy="552163"/>
          </a:xfrm>
        </p:spPr>
        <p:txBody>
          <a:bodyPr>
            <a:noAutofit/>
          </a:bodyPr>
          <a:lstStyle>
            <a:lvl1pPr marL="0" marR="0" indent="0" algn="l" defTabSz="360000" rtl="0" eaLnBrk="1" fontAlgn="auto" latinLnBrk="0" hangingPunct="1">
              <a:lnSpc>
                <a:spcPct val="100000"/>
              </a:lnSpc>
              <a:spcBef>
                <a:spcPts val="0"/>
              </a:spcBef>
              <a:spcAft>
                <a:spcPts val="0"/>
              </a:spcAft>
              <a:buClrTx/>
              <a:buSzTx/>
              <a:buFont typeface="Arial" pitchFamily="34" charset="0"/>
              <a:buNone/>
              <a:tabLst>
                <a:tab pos="144000" algn="l"/>
              </a:tabLst>
              <a:defRPr sz="1000" b="0" baseline="0">
                <a:solidFill>
                  <a:schemeClr val="accent5"/>
                </a:solidFill>
              </a:defRPr>
            </a:lvl1pPr>
            <a:lvl2pPr>
              <a:defRPr sz="1000"/>
            </a:lvl2pPr>
            <a:lvl3pPr>
              <a:defRPr sz="1000"/>
            </a:lvl3pPr>
            <a:lvl4pPr>
              <a:defRPr sz="1000"/>
            </a:lvl4pPr>
            <a:lvl5pPr>
              <a:defRPr sz="1000"/>
            </a:lvl5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dirty="0" err="1" smtClean="0"/>
              <a:t>Vorname</a:t>
            </a:r>
            <a:r>
              <a:rPr lang="en-GB" dirty="0" smtClean="0"/>
              <a:t> Name</a:t>
            </a:r>
            <a:br>
              <a:rPr lang="en-GB" dirty="0" smtClean="0"/>
            </a:br>
            <a:r>
              <a:rPr lang="en-GB" dirty="0" smtClean="0"/>
              <a:t>Position</a:t>
            </a:r>
            <a:br>
              <a:rPr lang="en-GB" dirty="0" smtClean="0"/>
            </a:br>
            <a:r>
              <a:rPr lang="en-GB" dirty="0" err="1" smtClean="0"/>
              <a:t>ggf</a:t>
            </a:r>
            <a:r>
              <a:rPr lang="en-GB" dirty="0" smtClean="0"/>
              <a:t>. GT </a:t>
            </a:r>
            <a:r>
              <a:rPr lang="en-GB" dirty="0" err="1" smtClean="0"/>
              <a:t>Mitgliedsfirma</a:t>
            </a:r>
            <a:endParaRPr lang="en-GB" dirty="0" smtClean="0"/>
          </a:p>
          <a:p>
            <a:pPr lvl="0"/>
            <a:endParaRPr lang="en-GB" dirty="0"/>
          </a:p>
        </p:txBody>
      </p:sp>
      <p:sp>
        <p:nvSpPr>
          <p:cNvPr id="7"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
        <p:nvSpPr>
          <p:cNvPr id="8" name="Title Placeholder 1"/>
          <p:cNvSpPr>
            <a:spLocks noGrp="1"/>
          </p:cNvSpPr>
          <p:nvPr>
            <p:ph type="title" hasCustomPrompt="1"/>
          </p:nvPr>
        </p:nvSpPr>
        <p:spPr>
          <a:xfrm>
            <a:off x="508000" y="762000"/>
            <a:ext cx="8890000" cy="1079500"/>
          </a:xfrm>
          <a:prstGeom prst="rect">
            <a:avLst/>
          </a:prstGeom>
        </p:spPr>
        <p:txBody>
          <a:bodyPr vert="horz" lIns="6350" tIns="6350" rIns="6350" bIns="6350" rtlCol="0" anchor="t">
            <a:noAutofit/>
          </a:bodyPr>
          <a:lstStyle>
            <a:lvl1pPr algn="l">
              <a:defRPr sz="2800" b="0" baseline="0">
                <a:solidFill>
                  <a:schemeClr val="bg2"/>
                </a:solidFill>
                <a:latin typeface="Arial" panose="020B0604020202020204" pitchFamily="34" charset="0"/>
              </a:defRPr>
            </a:lvl1pPr>
          </a:lstStyle>
          <a:p>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a:t>
            </a:r>
            <a:r>
              <a:rPr lang="en-US" dirty="0" smtClean="0"/>
              <a:t> (Unser Team – 1 </a:t>
            </a:r>
            <a:r>
              <a:rPr lang="en-US" dirty="0" err="1" smtClean="0"/>
              <a:t>Mitarbeiter</a:t>
            </a:r>
            <a:r>
              <a:rPr lang="en-US" dirty="0" smtClean="0"/>
              <a:t>)</a:t>
            </a:r>
            <a:endParaRPr lang="en-GB" dirty="0"/>
          </a:p>
        </p:txBody>
      </p:sp>
    </p:spTree>
    <p:extLst>
      <p:ext uri="{BB962C8B-B14F-4D97-AF65-F5344CB8AC3E}">
        <p14:creationId xmlns:p14="http://schemas.microsoft.com/office/powerpoint/2010/main" val="398947028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eferenzen">
    <p:spTree>
      <p:nvGrpSpPr>
        <p:cNvPr id="1" name=""/>
        <p:cNvGrpSpPr/>
        <p:nvPr/>
      </p:nvGrpSpPr>
      <p:grpSpPr>
        <a:xfrm>
          <a:off x="0" y="0"/>
          <a:ext cx="0" cy="0"/>
          <a:chOff x="0" y="0"/>
          <a:chExt cx="0" cy="0"/>
        </a:xfrm>
      </p:grpSpPr>
      <p:grpSp>
        <p:nvGrpSpPr>
          <p:cNvPr id="4" name="Group 3"/>
          <p:cNvGrpSpPr/>
          <p:nvPr userDrawn="1"/>
        </p:nvGrpSpPr>
        <p:grpSpPr>
          <a:xfrm>
            <a:off x="-4925415" y="4097877"/>
            <a:ext cx="9583345" cy="3512350"/>
            <a:chOff x="-4760913" y="692150"/>
            <a:chExt cx="12582526" cy="4995863"/>
          </a:xfrm>
        </p:grpSpPr>
        <p:sp>
          <p:nvSpPr>
            <p:cNvPr id="5" name="Freeform 12"/>
            <p:cNvSpPr>
              <a:spLocks/>
            </p:cNvSpPr>
            <p:nvPr userDrawn="1"/>
          </p:nvSpPr>
          <p:spPr bwMode="auto">
            <a:xfrm>
              <a:off x="-4760913" y="2884488"/>
              <a:ext cx="11868151" cy="619125"/>
            </a:xfrm>
            <a:custGeom>
              <a:avLst/>
              <a:gdLst>
                <a:gd name="T0" fmla="*/ 3683 w 5389"/>
                <a:gd name="T1" fmla="*/ 99 h 281"/>
                <a:gd name="T2" fmla="*/ 2787 w 5389"/>
                <a:gd name="T3" fmla="*/ 28 h 281"/>
                <a:gd name="T4" fmla="*/ 2274 w 5389"/>
                <a:gd name="T5" fmla="*/ 70 h 281"/>
                <a:gd name="T6" fmla="*/ 1888 w 5389"/>
                <a:gd name="T7" fmla="*/ 104 h 281"/>
                <a:gd name="T8" fmla="*/ 54 w 5389"/>
                <a:gd name="T9" fmla="*/ 99 h 281"/>
                <a:gd name="T10" fmla="*/ 28 w 5389"/>
                <a:gd name="T11" fmla="*/ 57 h 281"/>
                <a:gd name="T12" fmla="*/ 2788 w 5389"/>
                <a:gd name="T13" fmla="*/ 16 h 281"/>
                <a:gd name="T14" fmla="*/ 3684 w 5389"/>
                <a:gd name="T15" fmla="*/ 94 h 281"/>
                <a:gd name="T16" fmla="*/ 3863 w 5389"/>
                <a:gd name="T17" fmla="*/ 165 h 281"/>
                <a:gd name="T18" fmla="*/ 4064 w 5389"/>
                <a:gd name="T19" fmla="*/ 246 h 281"/>
                <a:gd name="T20" fmla="*/ 4275 w 5389"/>
                <a:gd name="T21" fmla="*/ 271 h 281"/>
                <a:gd name="T22" fmla="*/ 4488 w 5389"/>
                <a:gd name="T23" fmla="*/ 262 h 281"/>
                <a:gd name="T24" fmla="*/ 4769 w 5389"/>
                <a:gd name="T25" fmla="*/ 200 h 281"/>
                <a:gd name="T26" fmla="*/ 5032 w 5389"/>
                <a:gd name="T27" fmla="*/ 203 h 281"/>
                <a:gd name="T28" fmla="*/ 5389 w 5389"/>
                <a:gd name="T29" fmla="*/ 204 h 281"/>
                <a:gd name="T30" fmla="*/ 4893 w 5389"/>
                <a:gd name="T31" fmla="*/ 202 h 281"/>
                <a:gd name="T32" fmla="*/ 4728 w 5389"/>
                <a:gd name="T33" fmla="*/ 213 h 281"/>
                <a:gd name="T34" fmla="*/ 4558 w 5389"/>
                <a:gd name="T35" fmla="*/ 251 h 281"/>
                <a:gd name="T36" fmla="*/ 4382 w 5389"/>
                <a:gd name="T37" fmla="*/ 275 h 281"/>
                <a:gd name="T38" fmla="*/ 3981 w 5389"/>
                <a:gd name="T39" fmla="*/ 232 h 281"/>
                <a:gd name="T40" fmla="*/ 3858 w 5389"/>
                <a:gd name="T41" fmla="*/ 175 h 281"/>
                <a:gd name="T42" fmla="*/ 3749 w 5389"/>
                <a:gd name="T43" fmla="*/ 123 h 281"/>
                <a:gd name="T44" fmla="*/ 3683 w 5389"/>
                <a:gd name="T45" fmla="*/ 99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389" h="281">
                  <a:moveTo>
                    <a:pt x="3683" y="99"/>
                  </a:moveTo>
                  <a:cubicBezTo>
                    <a:pt x="3399" y="6"/>
                    <a:pt x="3082" y="14"/>
                    <a:pt x="2787" y="28"/>
                  </a:cubicBezTo>
                  <a:cubicBezTo>
                    <a:pt x="2616" y="36"/>
                    <a:pt x="2445" y="49"/>
                    <a:pt x="2274" y="70"/>
                  </a:cubicBezTo>
                  <a:cubicBezTo>
                    <a:pt x="2193" y="80"/>
                    <a:pt x="2013" y="92"/>
                    <a:pt x="1888" y="104"/>
                  </a:cubicBezTo>
                  <a:cubicBezTo>
                    <a:pt x="1842" y="108"/>
                    <a:pt x="72" y="227"/>
                    <a:pt x="54" y="99"/>
                  </a:cubicBezTo>
                  <a:cubicBezTo>
                    <a:pt x="51" y="80"/>
                    <a:pt x="0" y="55"/>
                    <a:pt x="28" y="57"/>
                  </a:cubicBezTo>
                  <a:cubicBezTo>
                    <a:pt x="1118" y="144"/>
                    <a:pt x="2462" y="31"/>
                    <a:pt x="2788" y="16"/>
                  </a:cubicBezTo>
                  <a:cubicBezTo>
                    <a:pt x="3083" y="2"/>
                    <a:pt x="3400" y="0"/>
                    <a:pt x="3684" y="94"/>
                  </a:cubicBezTo>
                  <a:cubicBezTo>
                    <a:pt x="3684" y="94"/>
                    <a:pt x="3756" y="117"/>
                    <a:pt x="3863" y="165"/>
                  </a:cubicBezTo>
                  <a:cubicBezTo>
                    <a:pt x="3928" y="195"/>
                    <a:pt x="3994" y="228"/>
                    <a:pt x="4064" y="246"/>
                  </a:cubicBezTo>
                  <a:cubicBezTo>
                    <a:pt x="4133" y="263"/>
                    <a:pt x="4204" y="269"/>
                    <a:pt x="4275" y="271"/>
                  </a:cubicBezTo>
                  <a:cubicBezTo>
                    <a:pt x="4346" y="274"/>
                    <a:pt x="4418" y="271"/>
                    <a:pt x="4488" y="262"/>
                  </a:cubicBezTo>
                  <a:cubicBezTo>
                    <a:pt x="4583" y="249"/>
                    <a:pt x="4673" y="209"/>
                    <a:pt x="4769" y="200"/>
                  </a:cubicBezTo>
                  <a:cubicBezTo>
                    <a:pt x="4855" y="191"/>
                    <a:pt x="4945" y="201"/>
                    <a:pt x="5032" y="203"/>
                  </a:cubicBezTo>
                  <a:cubicBezTo>
                    <a:pt x="5073" y="203"/>
                    <a:pt x="5326" y="200"/>
                    <a:pt x="5389" y="204"/>
                  </a:cubicBezTo>
                  <a:cubicBezTo>
                    <a:pt x="5386" y="204"/>
                    <a:pt x="4970" y="205"/>
                    <a:pt x="4893" y="202"/>
                  </a:cubicBezTo>
                  <a:cubicBezTo>
                    <a:pt x="4827" y="200"/>
                    <a:pt x="4793" y="200"/>
                    <a:pt x="4728" y="213"/>
                  </a:cubicBezTo>
                  <a:cubicBezTo>
                    <a:pt x="4682" y="222"/>
                    <a:pt x="4604" y="242"/>
                    <a:pt x="4558" y="251"/>
                  </a:cubicBezTo>
                  <a:cubicBezTo>
                    <a:pt x="4500" y="262"/>
                    <a:pt x="4441" y="272"/>
                    <a:pt x="4382" y="275"/>
                  </a:cubicBezTo>
                  <a:cubicBezTo>
                    <a:pt x="4247" y="281"/>
                    <a:pt x="4110" y="279"/>
                    <a:pt x="3981" y="232"/>
                  </a:cubicBezTo>
                  <a:cubicBezTo>
                    <a:pt x="3942" y="218"/>
                    <a:pt x="3899" y="197"/>
                    <a:pt x="3858" y="175"/>
                  </a:cubicBezTo>
                  <a:cubicBezTo>
                    <a:pt x="3858" y="175"/>
                    <a:pt x="3793" y="140"/>
                    <a:pt x="3749" y="123"/>
                  </a:cubicBezTo>
                  <a:cubicBezTo>
                    <a:pt x="3707" y="106"/>
                    <a:pt x="3683" y="99"/>
                    <a:pt x="3683" y="99"/>
                  </a:cubicBezTo>
                  <a:close/>
                </a:path>
              </a:pathLst>
            </a:custGeom>
            <a:solidFill>
              <a:srgbClr val="FF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6" name="Freeform 13"/>
            <p:cNvSpPr>
              <a:spLocks/>
            </p:cNvSpPr>
            <p:nvPr userDrawn="1"/>
          </p:nvSpPr>
          <p:spPr bwMode="auto">
            <a:xfrm>
              <a:off x="-1439863" y="3176588"/>
              <a:ext cx="8743951" cy="2511425"/>
            </a:xfrm>
            <a:custGeom>
              <a:avLst/>
              <a:gdLst>
                <a:gd name="T0" fmla="*/ 107 w 3970"/>
                <a:gd name="T1" fmla="*/ 1140 h 1140"/>
                <a:gd name="T2" fmla="*/ 0 w 3970"/>
                <a:gd name="T3" fmla="*/ 1134 h 1140"/>
                <a:gd name="T4" fmla="*/ 1333 w 3970"/>
                <a:gd name="T5" fmla="*/ 223 h 1140"/>
                <a:gd name="T6" fmla="*/ 1519 w 3970"/>
                <a:gd name="T7" fmla="*/ 237 h 1140"/>
                <a:gd name="T8" fmla="*/ 1869 w 3970"/>
                <a:gd name="T9" fmla="*/ 239 h 1140"/>
                <a:gd name="T10" fmla="*/ 2240 w 3970"/>
                <a:gd name="T11" fmla="*/ 114 h 1140"/>
                <a:gd name="T12" fmla="*/ 2510 w 3970"/>
                <a:gd name="T13" fmla="*/ 16 h 1140"/>
                <a:gd name="T14" fmla="*/ 2909 w 3970"/>
                <a:gd name="T15" fmla="*/ 119 h 1140"/>
                <a:gd name="T16" fmla="*/ 3126 w 3970"/>
                <a:gd name="T17" fmla="*/ 184 h 1140"/>
                <a:gd name="T18" fmla="*/ 3450 w 3970"/>
                <a:gd name="T19" fmla="*/ 123 h 1140"/>
                <a:gd name="T20" fmla="*/ 3970 w 3970"/>
                <a:gd name="T21" fmla="*/ 71 h 1140"/>
                <a:gd name="T22" fmla="*/ 3953 w 3970"/>
                <a:gd name="T23" fmla="*/ 71 h 1140"/>
                <a:gd name="T24" fmla="*/ 3448 w 3970"/>
                <a:gd name="T25" fmla="*/ 129 h 1140"/>
                <a:gd name="T26" fmla="*/ 3125 w 3970"/>
                <a:gd name="T27" fmla="*/ 196 h 1140"/>
                <a:gd name="T28" fmla="*/ 2903 w 3970"/>
                <a:gd name="T29" fmla="*/ 132 h 1140"/>
                <a:gd name="T30" fmla="*/ 2505 w 3970"/>
                <a:gd name="T31" fmla="*/ 23 h 1140"/>
                <a:gd name="T32" fmla="*/ 2252 w 3970"/>
                <a:gd name="T33" fmla="*/ 126 h 1140"/>
                <a:gd name="T34" fmla="*/ 1879 w 3970"/>
                <a:gd name="T35" fmla="*/ 255 h 1140"/>
                <a:gd name="T36" fmla="*/ 1566 w 3970"/>
                <a:gd name="T37" fmla="*/ 258 h 1140"/>
                <a:gd name="T38" fmla="*/ 1319 w 3970"/>
                <a:gd name="T39" fmla="*/ 239 h 1140"/>
                <a:gd name="T40" fmla="*/ 107 w 3970"/>
                <a:gd name="T41" fmla="*/ 1140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70" h="1140">
                  <a:moveTo>
                    <a:pt x="107" y="1140"/>
                  </a:moveTo>
                  <a:cubicBezTo>
                    <a:pt x="0" y="1134"/>
                    <a:pt x="0" y="1134"/>
                    <a:pt x="0" y="1134"/>
                  </a:cubicBezTo>
                  <a:cubicBezTo>
                    <a:pt x="65" y="937"/>
                    <a:pt x="379" y="238"/>
                    <a:pt x="1333" y="223"/>
                  </a:cubicBezTo>
                  <a:cubicBezTo>
                    <a:pt x="1403" y="221"/>
                    <a:pt x="1469" y="233"/>
                    <a:pt x="1519" y="237"/>
                  </a:cubicBezTo>
                  <a:cubicBezTo>
                    <a:pt x="1665" y="249"/>
                    <a:pt x="1737" y="251"/>
                    <a:pt x="1869" y="239"/>
                  </a:cubicBezTo>
                  <a:cubicBezTo>
                    <a:pt x="1972" y="229"/>
                    <a:pt x="2115" y="169"/>
                    <a:pt x="2240" y="114"/>
                  </a:cubicBezTo>
                  <a:cubicBezTo>
                    <a:pt x="2347" y="67"/>
                    <a:pt x="2441" y="22"/>
                    <a:pt x="2510" y="16"/>
                  </a:cubicBezTo>
                  <a:cubicBezTo>
                    <a:pt x="2693" y="1"/>
                    <a:pt x="2802" y="71"/>
                    <a:pt x="2909" y="119"/>
                  </a:cubicBezTo>
                  <a:cubicBezTo>
                    <a:pt x="2984" y="152"/>
                    <a:pt x="3049" y="181"/>
                    <a:pt x="3126" y="184"/>
                  </a:cubicBezTo>
                  <a:cubicBezTo>
                    <a:pt x="3223" y="188"/>
                    <a:pt x="3338" y="155"/>
                    <a:pt x="3450" y="123"/>
                  </a:cubicBezTo>
                  <a:cubicBezTo>
                    <a:pt x="3589" y="83"/>
                    <a:pt x="3852" y="52"/>
                    <a:pt x="3970" y="71"/>
                  </a:cubicBezTo>
                  <a:cubicBezTo>
                    <a:pt x="3953" y="71"/>
                    <a:pt x="3953" y="71"/>
                    <a:pt x="3953" y="71"/>
                  </a:cubicBezTo>
                  <a:cubicBezTo>
                    <a:pt x="3836" y="51"/>
                    <a:pt x="3585" y="89"/>
                    <a:pt x="3448" y="129"/>
                  </a:cubicBezTo>
                  <a:cubicBezTo>
                    <a:pt x="3335" y="161"/>
                    <a:pt x="3224" y="201"/>
                    <a:pt x="3125" y="196"/>
                  </a:cubicBezTo>
                  <a:cubicBezTo>
                    <a:pt x="3047" y="193"/>
                    <a:pt x="2976" y="165"/>
                    <a:pt x="2903" y="132"/>
                  </a:cubicBezTo>
                  <a:cubicBezTo>
                    <a:pt x="2797" y="85"/>
                    <a:pt x="2691" y="0"/>
                    <a:pt x="2505" y="23"/>
                  </a:cubicBezTo>
                  <a:cubicBezTo>
                    <a:pt x="2445" y="30"/>
                    <a:pt x="2353" y="81"/>
                    <a:pt x="2252" y="126"/>
                  </a:cubicBezTo>
                  <a:cubicBezTo>
                    <a:pt x="2126" y="181"/>
                    <a:pt x="1984" y="245"/>
                    <a:pt x="1879" y="255"/>
                  </a:cubicBezTo>
                  <a:cubicBezTo>
                    <a:pt x="1745" y="268"/>
                    <a:pt x="1712" y="269"/>
                    <a:pt x="1566" y="258"/>
                  </a:cubicBezTo>
                  <a:cubicBezTo>
                    <a:pt x="1515" y="254"/>
                    <a:pt x="1389" y="238"/>
                    <a:pt x="1319" y="239"/>
                  </a:cubicBezTo>
                  <a:cubicBezTo>
                    <a:pt x="463" y="255"/>
                    <a:pt x="172" y="943"/>
                    <a:pt x="107" y="1140"/>
                  </a:cubicBezTo>
                  <a:close/>
                </a:path>
              </a:pathLst>
            </a:custGeom>
            <a:solidFill>
              <a:srgbClr val="E7DE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7" name="Group 6"/>
            <p:cNvGrpSpPr/>
            <p:nvPr userDrawn="1"/>
          </p:nvGrpSpPr>
          <p:grpSpPr>
            <a:xfrm>
              <a:off x="-4502150" y="1879600"/>
              <a:ext cx="11507788" cy="1768475"/>
              <a:chOff x="-4502150" y="1879600"/>
              <a:chExt cx="11507788" cy="1768475"/>
            </a:xfrm>
          </p:grpSpPr>
          <p:sp>
            <p:nvSpPr>
              <p:cNvPr id="24" name="Freeform 11"/>
              <p:cNvSpPr>
                <a:spLocks/>
              </p:cNvSpPr>
              <p:nvPr userDrawn="1"/>
            </p:nvSpPr>
            <p:spPr bwMode="auto">
              <a:xfrm>
                <a:off x="3779838" y="3476625"/>
                <a:ext cx="63500" cy="28575"/>
              </a:xfrm>
              <a:custGeom>
                <a:avLst/>
                <a:gdLst>
                  <a:gd name="T0" fmla="*/ 12 w 29"/>
                  <a:gd name="T1" fmla="*/ 0 h 13"/>
                  <a:gd name="T2" fmla="*/ 0 w 29"/>
                  <a:gd name="T3" fmla="*/ 5 h 13"/>
                  <a:gd name="T4" fmla="*/ 17 w 29"/>
                  <a:gd name="T5" fmla="*/ 13 h 13"/>
                  <a:gd name="T6" fmla="*/ 29 w 29"/>
                  <a:gd name="T7" fmla="*/ 8 h 13"/>
                  <a:gd name="T8" fmla="*/ 12 w 29"/>
                  <a:gd name="T9" fmla="*/ 0 h 13"/>
                </a:gdLst>
                <a:ahLst/>
                <a:cxnLst>
                  <a:cxn ang="0">
                    <a:pos x="T0" y="T1"/>
                  </a:cxn>
                  <a:cxn ang="0">
                    <a:pos x="T2" y="T3"/>
                  </a:cxn>
                  <a:cxn ang="0">
                    <a:pos x="T4" y="T5"/>
                  </a:cxn>
                  <a:cxn ang="0">
                    <a:pos x="T6" y="T7"/>
                  </a:cxn>
                  <a:cxn ang="0">
                    <a:pos x="T8" y="T9"/>
                  </a:cxn>
                </a:cxnLst>
                <a:rect l="0" t="0" r="r" b="b"/>
                <a:pathLst>
                  <a:path w="29" h="13">
                    <a:moveTo>
                      <a:pt x="12" y="0"/>
                    </a:moveTo>
                    <a:cubicBezTo>
                      <a:pt x="8" y="2"/>
                      <a:pt x="4" y="3"/>
                      <a:pt x="0" y="5"/>
                    </a:cubicBezTo>
                    <a:cubicBezTo>
                      <a:pt x="6" y="8"/>
                      <a:pt x="11" y="10"/>
                      <a:pt x="17" y="13"/>
                    </a:cubicBezTo>
                    <a:cubicBezTo>
                      <a:pt x="21" y="11"/>
                      <a:pt x="25" y="10"/>
                      <a:pt x="29" y="8"/>
                    </a:cubicBezTo>
                    <a:cubicBezTo>
                      <a:pt x="24" y="5"/>
                      <a:pt x="18" y="3"/>
                      <a:pt x="12" y="0"/>
                    </a:cubicBezTo>
                    <a:close/>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25" name="Group 24"/>
              <p:cNvGrpSpPr/>
              <p:nvPr userDrawn="1"/>
            </p:nvGrpSpPr>
            <p:grpSpPr>
              <a:xfrm>
                <a:off x="-4502150" y="1879600"/>
                <a:ext cx="11507788" cy="1768475"/>
                <a:chOff x="-4502150" y="1879600"/>
                <a:chExt cx="11507788" cy="1768475"/>
              </a:xfrm>
            </p:grpSpPr>
            <p:sp>
              <p:nvSpPr>
                <p:cNvPr id="26" name="Freeform 16"/>
                <p:cNvSpPr>
                  <a:spLocks/>
                </p:cNvSpPr>
                <p:nvPr userDrawn="1"/>
              </p:nvSpPr>
              <p:spPr bwMode="auto">
                <a:xfrm>
                  <a:off x="3403600" y="3287713"/>
                  <a:ext cx="80963" cy="28575"/>
                </a:xfrm>
                <a:custGeom>
                  <a:avLst/>
                  <a:gdLst>
                    <a:gd name="T0" fmla="*/ 18 w 51"/>
                    <a:gd name="T1" fmla="*/ 0 h 18"/>
                    <a:gd name="T2" fmla="*/ 51 w 51"/>
                    <a:gd name="T3" fmla="*/ 18 h 18"/>
                    <a:gd name="T4" fmla="*/ 36 w 51"/>
                    <a:gd name="T5" fmla="*/ 18 h 18"/>
                    <a:gd name="T6" fmla="*/ 0 w 51"/>
                    <a:gd name="T7" fmla="*/ 0 h 18"/>
                    <a:gd name="T8" fmla="*/ 18 w 51"/>
                    <a:gd name="T9" fmla="*/ 0 h 18"/>
                  </a:gdLst>
                  <a:ahLst/>
                  <a:cxnLst>
                    <a:cxn ang="0">
                      <a:pos x="T0" y="T1"/>
                    </a:cxn>
                    <a:cxn ang="0">
                      <a:pos x="T2" y="T3"/>
                    </a:cxn>
                    <a:cxn ang="0">
                      <a:pos x="T4" y="T5"/>
                    </a:cxn>
                    <a:cxn ang="0">
                      <a:pos x="T6" y="T7"/>
                    </a:cxn>
                    <a:cxn ang="0">
                      <a:pos x="T8" y="T9"/>
                    </a:cxn>
                  </a:cxnLst>
                  <a:rect l="0" t="0" r="r" b="b"/>
                  <a:pathLst>
                    <a:path w="51" h="18">
                      <a:moveTo>
                        <a:pt x="18" y="0"/>
                      </a:moveTo>
                      <a:lnTo>
                        <a:pt x="51" y="18"/>
                      </a:lnTo>
                      <a:lnTo>
                        <a:pt x="36" y="18"/>
                      </a:lnTo>
                      <a:lnTo>
                        <a:pt x="0" y="0"/>
                      </a:lnTo>
                      <a:lnTo>
                        <a:pt x="18" y="0"/>
                      </a:lnTo>
                      <a:close/>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27" name="Group 26"/>
                <p:cNvGrpSpPr/>
                <p:nvPr userDrawn="1"/>
              </p:nvGrpSpPr>
              <p:grpSpPr>
                <a:xfrm>
                  <a:off x="-4502150" y="1879600"/>
                  <a:ext cx="11507788" cy="1768475"/>
                  <a:chOff x="-4502150" y="1879600"/>
                  <a:chExt cx="11507788" cy="1768475"/>
                </a:xfrm>
              </p:grpSpPr>
              <p:sp>
                <p:nvSpPr>
                  <p:cNvPr id="28" name="Freeform 7"/>
                  <p:cNvSpPr>
                    <a:spLocks/>
                  </p:cNvSpPr>
                  <p:nvPr userDrawn="1"/>
                </p:nvSpPr>
                <p:spPr bwMode="auto">
                  <a:xfrm>
                    <a:off x="-4502150" y="1879600"/>
                    <a:ext cx="11507788" cy="1768475"/>
                  </a:xfrm>
                  <a:custGeom>
                    <a:avLst/>
                    <a:gdLst>
                      <a:gd name="T0" fmla="*/ 4926 w 5226"/>
                      <a:gd name="T1" fmla="*/ 665 h 803"/>
                      <a:gd name="T2" fmla="*/ 4662 w 5226"/>
                      <a:gd name="T3" fmla="*/ 643 h 803"/>
                      <a:gd name="T4" fmla="*/ 4388 w 5226"/>
                      <a:gd name="T5" fmla="*/ 650 h 803"/>
                      <a:gd name="T6" fmla="*/ 4000 w 5226"/>
                      <a:gd name="T7" fmla="*/ 801 h 803"/>
                      <a:gd name="T8" fmla="*/ 3624 w 5226"/>
                      <a:gd name="T9" fmla="*/ 656 h 803"/>
                      <a:gd name="T10" fmla="*/ 2753 w 5226"/>
                      <a:gd name="T11" fmla="*/ 437 h 803"/>
                      <a:gd name="T12" fmla="*/ 2240 w 5226"/>
                      <a:gd name="T13" fmla="*/ 393 h 803"/>
                      <a:gd name="T14" fmla="*/ 1853 w 5226"/>
                      <a:gd name="T15" fmla="*/ 363 h 803"/>
                      <a:gd name="T16" fmla="*/ 46 w 5226"/>
                      <a:gd name="T17" fmla="*/ 53 h 803"/>
                      <a:gd name="T18" fmla="*/ 27 w 5226"/>
                      <a:gd name="T19" fmla="*/ 7 h 803"/>
                      <a:gd name="T20" fmla="*/ 2755 w 5226"/>
                      <a:gd name="T21" fmla="*/ 425 h 803"/>
                      <a:gd name="T22" fmla="*/ 3627 w 5226"/>
                      <a:gd name="T23" fmla="*/ 651 h 803"/>
                      <a:gd name="T24" fmla="*/ 3976 w 5226"/>
                      <a:gd name="T25" fmla="*/ 781 h 803"/>
                      <a:gd name="T26" fmla="*/ 4366 w 5226"/>
                      <a:gd name="T27" fmla="*/ 652 h 803"/>
                      <a:gd name="T28" fmla="*/ 4891 w 5226"/>
                      <a:gd name="T29" fmla="*/ 657 h 803"/>
                      <a:gd name="T30" fmla="*/ 5226 w 5226"/>
                      <a:gd name="T31" fmla="*/ 663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26" h="803">
                        <a:moveTo>
                          <a:pt x="4926" y="665"/>
                        </a:moveTo>
                        <a:cubicBezTo>
                          <a:pt x="4843" y="660"/>
                          <a:pt x="4744" y="651"/>
                          <a:pt x="4662" y="643"/>
                        </a:cubicBezTo>
                        <a:cubicBezTo>
                          <a:pt x="4583" y="634"/>
                          <a:pt x="4467" y="630"/>
                          <a:pt x="4388" y="650"/>
                        </a:cubicBezTo>
                        <a:cubicBezTo>
                          <a:pt x="4251" y="685"/>
                          <a:pt x="4149" y="803"/>
                          <a:pt x="4000" y="801"/>
                        </a:cubicBezTo>
                        <a:cubicBezTo>
                          <a:pt x="3864" y="799"/>
                          <a:pt x="3741" y="718"/>
                          <a:pt x="3624" y="656"/>
                        </a:cubicBezTo>
                        <a:cubicBezTo>
                          <a:pt x="3360" y="517"/>
                          <a:pt x="3046" y="472"/>
                          <a:pt x="2753" y="437"/>
                        </a:cubicBezTo>
                        <a:cubicBezTo>
                          <a:pt x="2582" y="417"/>
                          <a:pt x="2412" y="401"/>
                          <a:pt x="2240" y="393"/>
                        </a:cubicBezTo>
                        <a:cubicBezTo>
                          <a:pt x="2158" y="390"/>
                          <a:pt x="1979" y="372"/>
                          <a:pt x="1853" y="363"/>
                        </a:cubicBezTo>
                        <a:cubicBezTo>
                          <a:pt x="1808" y="359"/>
                          <a:pt x="43" y="182"/>
                          <a:pt x="46" y="53"/>
                        </a:cubicBezTo>
                        <a:cubicBezTo>
                          <a:pt x="46" y="34"/>
                          <a:pt x="0" y="0"/>
                          <a:pt x="27" y="7"/>
                        </a:cubicBezTo>
                        <a:cubicBezTo>
                          <a:pt x="1087" y="274"/>
                          <a:pt x="2432" y="386"/>
                          <a:pt x="2755" y="425"/>
                        </a:cubicBezTo>
                        <a:cubicBezTo>
                          <a:pt x="3049" y="460"/>
                          <a:pt x="3362" y="511"/>
                          <a:pt x="3627" y="651"/>
                        </a:cubicBezTo>
                        <a:cubicBezTo>
                          <a:pt x="3737" y="710"/>
                          <a:pt x="3849" y="772"/>
                          <a:pt x="3976" y="781"/>
                        </a:cubicBezTo>
                        <a:cubicBezTo>
                          <a:pt x="4127" y="792"/>
                          <a:pt x="4231" y="695"/>
                          <a:pt x="4366" y="652"/>
                        </a:cubicBezTo>
                        <a:cubicBezTo>
                          <a:pt x="4507" y="609"/>
                          <a:pt x="4748" y="647"/>
                          <a:pt x="4891" y="657"/>
                        </a:cubicBezTo>
                        <a:cubicBezTo>
                          <a:pt x="4973" y="663"/>
                          <a:pt x="5118" y="658"/>
                          <a:pt x="5226" y="663"/>
                        </a:cubicBezTo>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9" name="Freeform 17"/>
                  <p:cNvSpPr>
                    <a:spLocks/>
                  </p:cNvSpPr>
                  <p:nvPr userDrawn="1"/>
                </p:nvSpPr>
                <p:spPr bwMode="auto">
                  <a:xfrm>
                    <a:off x="4586288" y="3527425"/>
                    <a:ext cx="120650" cy="22225"/>
                  </a:xfrm>
                  <a:custGeom>
                    <a:avLst/>
                    <a:gdLst>
                      <a:gd name="T0" fmla="*/ 0 w 55"/>
                      <a:gd name="T1" fmla="*/ 10 h 10"/>
                      <a:gd name="T2" fmla="*/ 23 w 55"/>
                      <a:gd name="T3" fmla="*/ 1 h 10"/>
                      <a:gd name="T4" fmla="*/ 55 w 55"/>
                      <a:gd name="T5" fmla="*/ 0 h 10"/>
                      <a:gd name="T6" fmla="*/ 38 w 55"/>
                      <a:gd name="T7" fmla="*/ 9 h 10"/>
                      <a:gd name="T8" fmla="*/ 0 w 55"/>
                      <a:gd name="T9" fmla="*/ 10 h 10"/>
                    </a:gdLst>
                    <a:ahLst/>
                    <a:cxnLst>
                      <a:cxn ang="0">
                        <a:pos x="T0" y="T1"/>
                      </a:cxn>
                      <a:cxn ang="0">
                        <a:pos x="T2" y="T3"/>
                      </a:cxn>
                      <a:cxn ang="0">
                        <a:pos x="T4" y="T5"/>
                      </a:cxn>
                      <a:cxn ang="0">
                        <a:pos x="T6" y="T7"/>
                      </a:cxn>
                      <a:cxn ang="0">
                        <a:pos x="T8" y="T9"/>
                      </a:cxn>
                    </a:cxnLst>
                    <a:rect l="0" t="0" r="r" b="b"/>
                    <a:pathLst>
                      <a:path w="55" h="10">
                        <a:moveTo>
                          <a:pt x="0" y="10"/>
                        </a:moveTo>
                        <a:cubicBezTo>
                          <a:pt x="0" y="10"/>
                          <a:pt x="22" y="1"/>
                          <a:pt x="23" y="1"/>
                        </a:cubicBezTo>
                        <a:cubicBezTo>
                          <a:pt x="25" y="0"/>
                          <a:pt x="55" y="0"/>
                          <a:pt x="55" y="0"/>
                        </a:cubicBezTo>
                        <a:cubicBezTo>
                          <a:pt x="55" y="0"/>
                          <a:pt x="40" y="8"/>
                          <a:pt x="38" y="9"/>
                        </a:cubicBezTo>
                        <a:cubicBezTo>
                          <a:pt x="36" y="10"/>
                          <a:pt x="0" y="10"/>
                          <a:pt x="0" y="10"/>
                        </a:cubicBezTo>
                        <a:close/>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grpSp>
        <p:grpSp>
          <p:nvGrpSpPr>
            <p:cNvPr id="8" name="Group 7"/>
            <p:cNvGrpSpPr/>
            <p:nvPr userDrawn="1"/>
          </p:nvGrpSpPr>
          <p:grpSpPr>
            <a:xfrm>
              <a:off x="-4060825" y="3003550"/>
              <a:ext cx="10893426" cy="622300"/>
              <a:chOff x="-4060825" y="3003550"/>
              <a:chExt cx="10893426" cy="622300"/>
            </a:xfrm>
          </p:grpSpPr>
          <p:sp>
            <p:nvSpPr>
              <p:cNvPr id="20" name="Freeform 14"/>
              <p:cNvSpPr>
                <a:spLocks/>
              </p:cNvSpPr>
              <p:nvPr userDrawn="1"/>
            </p:nvSpPr>
            <p:spPr bwMode="auto">
              <a:xfrm>
                <a:off x="2620963" y="3327400"/>
                <a:ext cx="117475" cy="41275"/>
              </a:xfrm>
              <a:custGeom>
                <a:avLst/>
                <a:gdLst>
                  <a:gd name="T0" fmla="*/ 32 w 74"/>
                  <a:gd name="T1" fmla="*/ 0 h 26"/>
                  <a:gd name="T2" fmla="*/ 0 w 74"/>
                  <a:gd name="T3" fmla="*/ 7 h 26"/>
                  <a:gd name="T4" fmla="*/ 43 w 74"/>
                  <a:gd name="T5" fmla="*/ 26 h 26"/>
                  <a:gd name="T6" fmla="*/ 74 w 74"/>
                  <a:gd name="T7" fmla="*/ 20 h 26"/>
                  <a:gd name="T8" fmla="*/ 32 w 74"/>
                  <a:gd name="T9" fmla="*/ 0 h 26"/>
                </a:gdLst>
                <a:ahLst/>
                <a:cxnLst>
                  <a:cxn ang="0">
                    <a:pos x="T0" y="T1"/>
                  </a:cxn>
                  <a:cxn ang="0">
                    <a:pos x="T2" y="T3"/>
                  </a:cxn>
                  <a:cxn ang="0">
                    <a:pos x="T4" y="T5"/>
                  </a:cxn>
                  <a:cxn ang="0">
                    <a:pos x="T6" y="T7"/>
                  </a:cxn>
                  <a:cxn ang="0">
                    <a:pos x="T8" y="T9"/>
                  </a:cxn>
                </a:cxnLst>
                <a:rect l="0" t="0" r="r" b="b"/>
                <a:pathLst>
                  <a:path w="74" h="26">
                    <a:moveTo>
                      <a:pt x="32" y="0"/>
                    </a:moveTo>
                    <a:lnTo>
                      <a:pt x="0" y="7"/>
                    </a:lnTo>
                    <a:lnTo>
                      <a:pt x="43" y="26"/>
                    </a:lnTo>
                    <a:lnTo>
                      <a:pt x="74" y="20"/>
                    </a:lnTo>
                    <a:lnTo>
                      <a:pt x="32" y="0"/>
                    </a:lnTo>
                    <a:close/>
                  </a:path>
                </a:pathLst>
              </a:custGeom>
              <a:solidFill>
                <a:srgbClr val="A435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21" name="Group 20"/>
              <p:cNvGrpSpPr/>
              <p:nvPr userDrawn="1"/>
            </p:nvGrpSpPr>
            <p:grpSpPr>
              <a:xfrm>
                <a:off x="-4060825" y="3003550"/>
                <a:ext cx="10893426" cy="622300"/>
                <a:chOff x="-4060825" y="3003550"/>
                <a:chExt cx="10893426" cy="622300"/>
              </a:xfrm>
            </p:grpSpPr>
            <p:sp>
              <p:nvSpPr>
                <p:cNvPr id="22" name="Freeform 8"/>
                <p:cNvSpPr>
                  <a:spLocks/>
                </p:cNvSpPr>
                <p:nvPr userDrawn="1"/>
              </p:nvSpPr>
              <p:spPr bwMode="auto">
                <a:xfrm>
                  <a:off x="-4060825" y="3003550"/>
                  <a:ext cx="10893426" cy="622300"/>
                </a:xfrm>
                <a:custGeom>
                  <a:avLst/>
                  <a:gdLst>
                    <a:gd name="T0" fmla="*/ 13 w 4946"/>
                    <a:gd name="T1" fmla="*/ 0 h 283"/>
                    <a:gd name="T2" fmla="*/ 1931 w 4946"/>
                    <a:gd name="T3" fmla="*/ 41 h 283"/>
                    <a:gd name="T4" fmla="*/ 2606 w 4946"/>
                    <a:gd name="T5" fmla="*/ 177 h 283"/>
                    <a:gd name="T6" fmla="*/ 2853 w 4946"/>
                    <a:gd name="T7" fmla="*/ 205 h 283"/>
                    <a:gd name="T8" fmla="*/ 3194 w 4946"/>
                    <a:gd name="T9" fmla="*/ 128 h 283"/>
                    <a:gd name="T10" fmla="*/ 3476 w 4946"/>
                    <a:gd name="T11" fmla="*/ 132 h 283"/>
                    <a:gd name="T12" fmla="*/ 3975 w 4946"/>
                    <a:gd name="T13" fmla="*/ 146 h 283"/>
                    <a:gd name="T14" fmla="*/ 4405 w 4946"/>
                    <a:gd name="T15" fmla="*/ 149 h 283"/>
                    <a:gd name="T16" fmla="*/ 4946 w 4946"/>
                    <a:gd name="T17" fmla="*/ 150 h 283"/>
                    <a:gd name="T18" fmla="*/ 3816 w 4946"/>
                    <a:gd name="T19" fmla="*/ 150 h 283"/>
                    <a:gd name="T20" fmla="*/ 3195 w 4946"/>
                    <a:gd name="T21" fmla="*/ 149 h 283"/>
                    <a:gd name="T22" fmla="*/ 2884 w 4946"/>
                    <a:gd name="T23" fmla="*/ 213 h 283"/>
                    <a:gd name="T24" fmla="*/ 2634 w 4946"/>
                    <a:gd name="T25" fmla="*/ 234 h 283"/>
                    <a:gd name="T26" fmla="*/ 2415 w 4946"/>
                    <a:gd name="T27" fmla="*/ 93 h 283"/>
                    <a:gd name="T28" fmla="*/ 2145 w 4946"/>
                    <a:gd name="T29" fmla="*/ 79 h 283"/>
                    <a:gd name="T30" fmla="*/ 1851 w 4946"/>
                    <a:gd name="T31" fmla="*/ 79 h 283"/>
                    <a:gd name="T32" fmla="*/ 1576 w 4946"/>
                    <a:gd name="T33" fmla="*/ 82 h 283"/>
                    <a:gd name="T34" fmla="*/ 10 w 4946"/>
                    <a:gd name="T35" fmla="*/ 92 h 283"/>
                    <a:gd name="T36" fmla="*/ 13 w 4946"/>
                    <a:gd name="T3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46" h="283">
                      <a:moveTo>
                        <a:pt x="13" y="0"/>
                      </a:moveTo>
                      <a:cubicBezTo>
                        <a:pt x="158" y="1"/>
                        <a:pt x="1786" y="38"/>
                        <a:pt x="1931" y="41"/>
                      </a:cubicBezTo>
                      <a:cubicBezTo>
                        <a:pt x="2151" y="46"/>
                        <a:pt x="2430" y="27"/>
                        <a:pt x="2606" y="177"/>
                      </a:cubicBezTo>
                      <a:cubicBezTo>
                        <a:pt x="2678" y="239"/>
                        <a:pt x="2748" y="241"/>
                        <a:pt x="2853" y="205"/>
                      </a:cubicBezTo>
                      <a:cubicBezTo>
                        <a:pt x="2966" y="167"/>
                        <a:pt x="3075" y="136"/>
                        <a:pt x="3194" y="128"/>
                      </a:cubicBezTo>
                      <a:cubicBezTo>
                        <a:pt x="3287" y="122"/>
                        <a:pt x="3383" y="130"/>
                        <a:pt x="3476" y="132"/>
                      </a:cubicBezTo>
                      <a:cubicBezTo>
                        <a:pt x="3642" y="136"/>
                        <a:pt x="3809" y="143"/>
                        <a:pt x="3975" y="146"/>
                      </a:cubicBezTo>
                      <a:cubicBezTo>
                        <a:pt x="4124" y="150"/>
                        <a:pt x="4257" y="146"/>
                        <a:pt x="4405" y="149"/>
                      </a:cubicBezTo>
                      <a:cubicBezTo>
                        <a:pt x="4556" y="152"/>
                        <a:pt x="4777" y="145"/>
                        <a:pt x="4946" y="150"/>
                      </a:cubicBezTo>
                      <a:cubicBezTo>
                        <a:pt x="4591" y="151"/>
                        <a:pt x="4171" y="155"/>
                        <a:pt x="3816" y="150"/>
                      </a:cubicBezTo>
                      <a:cubicBezTo>
                        <a:pt x="3610" y="148"/>
                        <a:pt x="3401" y="133"/>
                        <a:pt x="3195" y="149"/>
                      </a:cubicBezTo>
                      <a:cubicBezTo>
                        <a:pt x="3088" y="157"/>
                        <a:pt x="2986" y="179"/>
                        <a:pt x="2884" y="213"/>
                      </a:cubicBezTo>
                      <a:cubicBezTo>
                        <a:pt x="2799" y="240"/>
                        <a:pt x="2714" y="283"/>
                        <a:pt x="2634" y="234"/>
                      </a:cubicBezTo>
                      <a:cubicBezTo>
                        <a:pt x="2559" y="188"/>
                        <a:pt x="2504" y="115"/>
                        <a:pt x="2415" y="93"/>
                      </a:cubicBezTo>
                      <a:cubicBezTo>
                        <a:pt x="2327" y="72"/>
                        <a:pt x="2234" y="79"/>
                        <a:pt x="2145" y="79"/>
                      </a:cubicBezTo>
                      <a:cubicBezTo>
                        <a:pt x="2047" y="78"/>
                        <a:pt x="1949" y="79"/>
                        <a:pt x="1851" y="79"/>
                      </a:cubicBezTo>
                      <a:cubicBezTo>
                        <a:pt x="1773" y="78"/>
                        <a:pt x="1654" y="83"/>
                        <a:pt x="1576" y="82"/>
                      </a:cubicBezTo>
                      <a:cubicBezTo>
                        <a:pt x="1552" y="82"/>
                        <a:pt x="0" y="129"/>
                        <a:pt x="10" y="92"/>
                      </a:cubicBezTo>
                      <a:lnTo>
                        <a:pt x="13" y="0"/>
                      </a:lnTo>
                      <a:close/>
                    </a:path>
                  </a:pathLst>
                </a:custGeom>
                <a:solidFill>
                  <a:srgbClr val="A435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3" name="Freeform 18"/>
                <p:cNvSpPr>
                  <a:spLocks/>
                </p:cNvSpPr>
                <p:nvPr userDrawn="1"/>
              </p:nvSpPr>
              <p:spPr bwMode="auto">
                <a:xfrm>
                  <a:off x="4178300" y="3313113"/>
                  <a:ext cx="157163" cy="20638"/>
                </a:xfrm>
                <a:custGeom>
                  <a:avLst/>
                  <a:gdLst>
                    <a:gd name="T0" fmla="*/ 36 w 99"/>
                    <a:gd name="T1" fmla="*/ 0 h 13"/>
                    <a:gd name="T2" fmla="*/ 99 w 99"/>
                    <a:gd name="T3" fmla="*/ 2 h 13"/>
                    <a:gd name="T4" fmla="*/ 57 w 99"/>
                    <a:gd name="T5" fmla="*/ 13 h 13"/>
                    <a:gd name="T6" fmla="*/ 0 w 99"/>
                    <a:gd name="T7" fmla="*/ 11 h 13"/>
                    <a:gd name="T8" fmla="*/ 36 w 99"/>
                    <a:gd name="T9" fmla="*/ 0 h 13"/>
                  </a:gdLst>
                  <a:ahLst/>
                  <a:cxnLst>
                    <a:cxn ang="0">
                      <a:pos x="T0" y="T1"/>
                    </a:cxn>
                    <a:cxn ang="0">
                      <a:pos x="T2" y="T3"/>
                    </a:cxn>
                    <a:cxn ang="0">
                      <a:pos x="T4" y="T5"/>
                    </a:cxn>
                    <a:cxn ang="0">
                      <a:pos x="T6" y="T7"/>
                    </a:cxn>
                    <a:cxn ang="0">
                      <a:pos x="T8" y="T9"/>
                    </a:cxn>
                  </a:cxnLst>
                  <a:rect l="0" t="0" r="r" b="b"/>
                  <a:pathLst>
                    <a:path w="99" h="13">
                      <a:moveTo>
                        <a:pt x="36" y="0"/>
                      </a:moveTo>
                      <a:lnTo>
                        <a:pt x="99" y="2"/>
                      </a:lnTo>
                      <a:lnTo>
                        <a:pt x="57" y="13"/>
                      </a:lnTo>
                      <a:lnTo>
                        <a:pt x="0" y="11"/>
                      </a:lnTo>
                      <a:lnTo>
                        <a:pt x="36" y="0"/>
                      </a:lnTo>
                      <a:close/>
                    </a:path>
                  </a:pathLst>
                </a:custGeom>
                <a:solidFill>
                  <a:srgbClr val="A435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grpSp>
          <p:nvGrpSpPr>
            <p:cNvPr id="9" name="Group 8"/>
            <p:cNvGrpSpPr/>
            <p:nvPr userDrawn="1"/>
          </p:nvGrpSpPr>
          <p:grpSpPr>
            <a:xfrm>
              <a:off x="-4027488" y="3211513"/>
              <a:ext cx="11498263" cy="482600"/>
              <a:chOff x="-4027488" y="3211513"/>
              <a:chExt cx="11498263" cy="482600"/>
            </a:xfrm>
          </p:grpSpPr>
          <p:sp>
            <p:nvSpPr>
              <p:cNvPr id="18" name="Freeform 10"/>
              <p:cNvSpPr>
                <a:spLocks/>
              </p:cNvSpPr>
              <p:nvPr userDrawn="1"/>
            </p:nvSpPr>
            <p:spPr bwMode="auto">
              <a:xfrm>
                <a:off x="-4027488" y="3211513"/>
                <a:ext cx="11498263" cy="482600"/>
              </a:xfrm>
              <a:custGeom>
                <a:avLst/>
                <a:gdLst>
                  <a:gd name="T0" fmla="*/ 2 w 5221"/>
                  <a:gd name="T1" fmla="*/ 219 h 219"/>
                  <a:gd name="T2" fmla="*/ 0 w 5221"/>
                  <a:gd name="T3" fmla="*/ 169 h 219"/>
                  <a:gd name="T4" fmla="*/ 2501 w 5221"/>
                  <a:gd name="T5" fmla="*/ 138 h 219"/>
                  <a:gd name="T6" fmla="*/ 2725 w 5221"/>
                  <a:gd name="T7" fmla="*/ 73 h 219"/>
                  <a:gd name="T8" fmla="*/ 2892 w 5221"/>
                  <a:gd name="T9" fmla="*/ 3 h 219"/>
                  <a:gd name="T10" fmla="*/ 3086 w 5221"/>
                  <a:gd name="T11" fmla="*/ 74 h 219"/>
                  <a:gd name="T12" fmla="*/ 3290 w 5221"/>
                  <a:gd name="T13" fmla="*/ 155 h 219"/>
                  <a:gd name="T14" fmla="*/ 3631 w 5221"/>
                  <a:gd name="T15" fmla="*/ 91 h 219"/>
                  <a:gd name="T16" fmla="*/ 3784 w 5221"/>
                  <a:gd name="T17" fmla="*/ 37 h 219"/>
                  <a:gd name="T18" fmla="*/ 4163 w 5221"/>
                  <a:gd name="T19" fmla="*/ 68 h 219"/>
                  <a:gd name="T20" fmla="*/ 4406 w 5221"/>
                  <a:gd name="T21" fmla="*/ 100 h 219"/>
                  <a:gd name="T22" fmla="*/ 5191 w 5221"/>
                  <a:gd name="T23" fmla="*/ 102 h 219"/>
                  <a:gd name="T24" fmla="*/ 5221 w 5221"/>
                  <a:gd name="T25" fmla="*/ 103 h 219"/>
                  <a:gd name="T26" fmla="*/ 4397 w 5221"/>
                  <a:gd name="T27" fmla="*/ 104 h 219"/>
                  <a:gd name="T28" fmla="*/ 4161 w 5221"/>
                  <a:gd name="T29" fmla="*/ 75 h 219"/>
                  <a:gd name="T30" fmla="*/ 3787 w 5221"/>
                  <a:gd name="T31" fmla="*/ 49 h 219"/>
                  <a:gd name="T32" fmla="*/ 3635 w 5221"/>
                  <a:gd name="T33" fmla="*/ 102 h 219"/>
                  <a:gd name="T34" fmla="*/ 3286 w 5221"/>
                  <a:gd name="T35" fmla="*/ 175 h 219"/>
                  <a:gd name="T36" fmla="*/ 3081 w 5221"/>
                  <a:gd name="T37" fmla="*/ 85 h 219"/>
                  <a:gd name="T38" fmla="*/ 2896 w 5221"/>
                  <a:gd name="T39" fmla="*/ 29 h 219"/>
                  <a:gd name="T40" fmla="*/ 2730 w 5221"/>
                  <a:gd name="T41" fmla="*/ 84 h 219"/>
                  <a:gd name="T42" fmla="*/ 2504 w 5221"/>
                  <a:gd name="T43" fmla="*/ 162 h 219"/>
                  <a:gd name="T44" fmla="*/ 2 w 5221"/>
                  <a:gd name="T45" fmla="*/ 21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21" h="219">
                    <a:moveTo>
                      <a:pt x="2" y="219"/>
                    </a:moveTo>
                    <a:cubicBezTo>
                      <a:pt x="0" y="169"/>
                      <a:pt x="0" y="169"/>
                      <a:pt x="0" y="169"/>
                    </a:cubicBezTo>
                    <a:cubicBezTo>
                      <a:pt x="1771" y="163"/>
                      <a:pt x="2362" y="148"/>
                      <a:pt x="2501" y="138"/>
                    </a:cubicBezTo>
                    <a:cubicBezTo>
                      <a:pt x="2576" y="132"/>
                      <a:pt x="2655" y="109"/>
                      <a:pt x="2725" y="73"/>
                    </a:cubicBezTo>
                    <a:cubicBezTo>
                      <a:pt x="2785" y="42"/>
                      <a:pt x="2845" y="6"/>
                      <a:pt x="2892" y="3"/>
                    </a:cubicBezTo>
                    <a:cubicBezTo>
                      <a:pt x="2945" y="0"/>
                      <a:pt x="3013" y="39"/>
                      <a:pt x="3086" y="74"/>
                    </a:cubicBezTo>
                    <a:cubicBezTo>
                      <a:pt x="3153" y="105"/>
                      <a:pt x="3225" y="144"/>
                      <a:pt x="3290" y="155"/>
                    </a:cubicBezTo>
                    <a:cubicBezTo>
                      <a:pt x="3433" y="178"/>
                      <a:pt x="3528" y="133"/>
                      <a:pt x="3631" y="91"/>
                    </a:cubicBezTo>
                    <a:cubicBezTo>
                      <a:pt x="3679" y="71"/>
                      <a:pt x="3729" y="50"/>
                      <a:pt x="3784" y="37"/>
                    </a:cubicBezTo>
                    <a:cubicBezTo>
                      <a:pt x="3886" y="13"/>
                      <a:pt x="4027" y="41"/>
                      <a:pt x="4163" y="68"/>
                    </a:cubicBezTo>
                    <a:cubicBezTo>
                      <a:pt x="4252" y="85"/>
                      <a:pt x="4340" y="100"/>
                      <a:pt x="4406" y="100"/>
                    </a:cubicBezTo>
                    <a:cubicBezTo>
                      <a:pt x="4569" y="100"/>
                      <a:pt x="5039" y="99"/>
                      <a:pt x="5191" y="102"/>
                    </a:cubicBezTo>
                    <a:cubicBezTo>
                      <a:pt x="5221" y="103"/>
                      <a:pt x="5221" y="103"/>
                      <a:pt x="5221" y="103"/>
                    </a:cubicBezTo>
                    <a:cubicBezTo>
                      <a:pt x="5110" y="102"/>
                      <a:pt x="4561" y="104"/>
                      <a:pt x="4397" y="104"/>
                    </a:cubicBezTo>
                    <a:cubicBezTo>
                      <a:pt x="4330" y="104"/>
                      <a:pt x="4252" y="93"/>
                      <a:pt x="4161" y="75"/>
                    </a:cubicBezTo>
                    <a:cubicBezTo>
                      <a:pt x="4027" y="48"/>
                      <a:pt x="3886" y="26"/>
                      <a:pt x="3787" y="49"/>
                    </a:cubicBezTo>
                    <a:cubicBezTo>
                      <a:pt x="3733" y="62"/>
                      <a:pt x="3683" y="82"/>
                      <a:pt x="3635" y="102"/>
                    </a:cubicBezTo>
                    <a:cubicBezTo>
                      <a:pt x="3535" y="143"/>
                      <a:pt x="3432" y="200"/>
                      <a:pt x="3286" y="175"/>
                    </a:cubicBezTo>
                    <a:cubicBezTo>
                      <a:pt x="3219" y="164"/>
                      <a:pt x="3149" y="117"/>
                      <a:pt x="3081" y="85"/>
                    </a:cubicBezTo>
                    <a:cubicBezTo>
                      <a:pt x="3009" y="51"/>
                      <a:pt x="2946" y="25"/>
                      <a:pt x="2896" y="29"/>
                    </a:cubicBezTo>
                    <a:cubicBezTo>
                      <a:pt x="2852" y="31"/>
                      <a:pt x="2790" y="54"/>
                      <a:pt x="2730" y="84"/>
                    </a:cubicBezTo>
                    <a:cubicBezTo>
                      <a:pt x="2660" y="120"/>
                      <a:pt x="2581" y="157"/>
                      <a:pt x="2504" y="162"/>
                    </a:cubicBezTo>
                    <a:cubicBezTo>
                      <a:pt x="2365" y="173"/>
                      <a:pt x="1773" y="213"/>
                      <a:pt x="2" y="219"/>
                    </a:cubicBezTo>
                    <a:close/>
                  </a:path>
                </a:pathLst>
              </a:custGeom>
              <a:solidFill>
                <a:srgbClr val="007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19" name="Freeform 18"/>
              <p:cNvSpPr>
                <a:spLocks/>
              </p:cNvSpPr>
              <p:nvPr userDrawn="1"/>
            </p:nvSpPr>
            <p:spPr bwMode="auto">
              <a:xfrm>
                <a:off x="4535488" y="3273425"/>
                <a:ext cx="141288" cy="31750"/>
              </a:xfrm>
              <a:custGeom>
                <a:avLst/>
                <a:gdLst>
                  <a:gd name="T0" fmla="*/ 0 w 64"/>
                  <a:gd name="T1" fmla="*/ 0 h 14"/>
                  <a:gd name="T2" fmla="*/ 30 w 64"/>
                  <a:gd name="T3" fmla="*/ 1 h 14"/>
                  <a:gd name="T4" fmla="*/ 64 w 64"/>
                  <a:gd name="T5" fmla="*/ 14 h 14"/>
                  <a:gd name="T6" fmla="*/ 32 w 64"/>
                  <a:gd name="T7" fmla="*/ 12 h 14"/>
                  <a:gd name="T8" fmla="*/ 0 w 64"/>
                  <a:gd name="T9" fmla="*/ 0 h 14"/>
                </a:gdLst>
                <a:ahLst/>
                <a:cxnLst>
                  <a:cxn ang="0">
                    <a:pos x="T0" y="T1"/>
                  </a:cxn>
                  <a:cxn ang="0">
                    <a:pos x="T2" y="T3"/>
                  </a:cxn>
                  <a:cxn ang="0">
                    <a:pos x="T4" y="T5"/>
                  </a:cxn>
                  <a:cxn ang="0">
                    <a:pos x="T6" y="T7"/>
                  </a:cxn>
                  <a:cxn ang="0">
                    <a:pos x="T8" y="T9"/>
                  </a:cxn>
                </a:cxnLst>
                <a:rect l="0" t="0" r="r" b="b"/>
                <a:pathLst>
                  <a:path w="64" h="14">
                    <a:moveTo>
                      <a:pt x="0" y="0"/>
                    </a:moveTo>
                    <a:cubicBezTo>
                      <a:pt x="0" y="0"/>
                      <a:pt x="27" y="1"/>
                      <a:pt x="30" y="1"/>
                    </a:cubicBezTo>
                    <a:cubicBezTo>
                      <a:pt x="34" y="2"/>
                      <a:pt x="64" y="14"/>
                      <a:pt x="64" y="14"/>
                    </a:cubicBezTo>
                    <a:cubicBezTo>
                      <a:pt x="64" y="14"/>
                      <a:pt x="35" y="12"/>
                      <a:pt x="32" y="12"/>
                    </a:cubicBezTo>
                    <a:cubicBezTo>
                      <a:pt x="30" y="12"/>
                      <a:pt x="0" y="0"/>
                      <a:pt x="0" y="0"/>
                    </a:cubicBezTo>
                    <a:close/>
                  </a:path>
                </a:pathLst>
              </a:custGeom>
              <a:solidFill>
                <a:srgbClr val="007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nvGrpSpPr>
            <p:cNvPr id="10" name="Group 9"/>
            <p:cNvGrpSpPr/>
            <p:nvPr userDrawn="1"/>
          </p:nvGrpSpPr>
          <p:grpSpPr>
            <a:xfrm>
              <a:off x="-4040188" y="692150"/>
              <a:ext cx="11560176" cy="2881313"/>
              <a:chOff x="-4040188" y="692150"/>
              <a:chExt cx="11560176" cy="2881313"/>
            </a:xfrm>
          </p:grpSpPr>
          <p:grpSp>
            <p:nvGrpSpPr>
              <p:cNvPr id="14" name="Group 13"/>
              <p:cNvGrpSpPr/>
              <p:nvPr userDrawn="1"/>
            </p:nvGrpSpPr>
            <p:grpSpPr>
              <a:xfrm>
                <a:off x="-4040188" y="692150"/>
                <a:ext cx="11560176" cy="2881313"/>
                <a:chOff x="-4040188" y="692150"/>
                <a:chExt cx="11560176" cy="2881313"/>
              </a:xfrm>
            </p:grpSpPr>
            <p:sp>
              <p:nvSpPr>
                <p:cNvPr id="16" name="Freeform 9"/>
                <p:cNvSpPr>
                  <a:spLocks/>
                </p:cNvSpPr>
                <p:nvPr userDrawn="1"/>
              </p:nvSpPr>
              <p:spPr bwMode="auto">
                <a:xfrm>
                  <a:off x="-4040188" y="692150"/>
                  <a:ext cx="11560176" cy="2881313"/>
                </a:xfrm>
                <a:custGeom>
                  <a:avLst/>
                  <a:gdLst>
                    <a:gd name="T0" fmla="*/ 4054 w 5249"/>
                    <a:gd name="T1" fmla="*/ 1286 h 1308"/>
                    <a:gd name="T2" fmla="*/ 3549 w 5249"/>
                    <a:gd name="T3" fmla="*/ 1276 h 1308"/>
                    <a:gd name="T4" fmla="*/ 3106 w 5249"/>
                    <a:gd name="T5" fmla="*/ 1152 h 1308"/>
                    <a:gd name="T6" fmla="*/ 2527 w 5249"/>
                    <a:gd name="T7" fmla="*/ 867 h 1308"/>
                    <a:gd name="T8" fmla="*/ 0 w 5249"/>
                    <a:gd name="T9" fmla="*/ 0 h 1308"/>
                    <a:gd name="T10" fmla="*/ 1 w 5249"/>
                    <a:gd name="T11" fmla="*/ 53 h 1308"/>
                    <a:gd name="T12" fmla="*/ 1994 w 5249"/>
                    <a:gd name="T13" fmla="*/ 732 h 1308"/>
                    <a:gd name="T14" fmla="*/ 2471 w 5249"/>
                    <a:gd name="T15" fmla="*/ 865 h 1308"/>
                    <a:gd name="T16" fmla="*/ 2981 w 5249"/>
                    <a:gd name="T17" fmla="*/ 1110 h 1308"/>
                    <a:gd name="T18" fmla="*/ 3401 w 5249"/>
                    <a:gd name="T19" fmla="*/ 1284 h 1308"/>
                    <a:gd name="T20" fmla="*/ 3895 w 5249"/>
                    <a:gd name="T21" fmla="*/ 1297 h 1308"/>
                    <a:gd name="T22" fmla="*/ 4385 w 5249"/>
                    <a:gd name="T23" fmla="*/ 1279 h 1308"/>
                    <a:gd name="T24" fmla="*/ 5249 w 5249"/>
                    <a:gd name="T25" fmla="*/ 1248 h 1308"/>
                    <a:gd name="T26" fmla="*/ 4054 w 5249"/>
                    <a:gd name="T27" fmla="*/ 1286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49" h="1308">
                      <a:moveTo>
                        <a:pt x="4054" y="1286"/>
                      </a:moveTo>
                      <a:cubicBezTo>
                        <a:pt x="3886" y="1290"/>
                        <a:pt x="3717" y="1288"/>
                        <a:pt x="3549" y="1276"/>
                      </a:cubicBezTo>
                      <a:cubicBezTo>
                        <a:pt x="3384" y="1265"/>
                        <a:pt x="3250" y="1220"/>
                        <a:pt x="3106" y="1152"/>
                      </a:cubicBezTo>
                      <a:cubicBezTo>
                        <a:pt x="2914" y="1061"/>
                        <a:pt x="2727" y="945"/>
                        <a:pt x="2527" y="867"/>
                      </a:cubicBezTo>
                      <a:cubicBezTo>
                        <a:pt x="2267" y="767"/>
                        <a:pt x="1826" y="751"/>
                        <a:pt x="0" y="0"/>
                      </a:cubicBezTo>
                      <a:cubicBezTo>
                        <a:pt x="1" y="53"/>
                        <a:pt x="1" y="53"/>
                        <a:pt x="1" y="53"/>
                      </a:cubicBezTo>
                      <a:cubicBezTo>
                        <a:pt x="1025" y="494"/>
                        <a:pt x="1906" y="708"/>
                        <a:pt x="1994" y="732"/>
                      </a:cubicBezTo>
                      <a:cubicBezTo>
                        <a:pt x="2251" y="802"/>
                        <a:pt x="2324" y="818"/>
                        <a:pt x="2471" y="865"/>
                      </a:cubicBezTo>
                      <a:cubicBezTo>
                        <a:pt x="2654" y="923"/>
                        <a:pt x="2812" y="1027"/>
                        <a:pt x="2981" y="1110"/>
                      </a:cubicBezTo>
                      <a:cubicBezTo>
                        <a:pt x="3117" y="1176"/>
                        <a:pt x="3246" y="1260"/>
                        <a:pt x="3401" y="1284"/>
                      </a:cubicBezTo>
                      <a:cubicBezTo>
                        <a:pt x="3557" y="1308"/>
                        <a:pt x="3737" y="1300"/>
                        <a:pt x="3895" y="1297"/>
                      </a:cubicBezTo>
                      <a:cubicBezTo>
                        <a:pt x="4059" y="1294"/>
                        <a:pt x="4222" y="1288"/>
                        <a:pt x="4385" y="1279"/>
                      </a:cubicBezTo>
                      <a:cubicBezTo>
                        <a:pt x="4526" y="1270"/>
                        <a:pt x="4976" y="1245"/>
                        <a:pt x="5249" y="1248"/>
                      </a:cubicBezTo>
                      <a:cubicBezTo>
                        <a:pt x="4970" y="1242"/>
                        <a:pt x="4311" y="1278"/>
                        <a:pt x="4054" y="1286"/>
                      </a:cubicBez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17" name="Freeform 15"/>
                <p:cNvSpPr>
                  <a:spLocks/>
                </p:cNvSpPr>
                <p:nvPr userDrawn="1"/>
              </p:nvSpPr>
              <p:spPr bwMode="auto">
                <a:xfrm>
                  <a:off x="2038350" y="2879725"/>
                  <a:ext cx="190500" cy="57150"/>
                </a:xfrm>
                <a:custGeom>
                  <a:avLst/>
                  <a:gdLst>
                    <a:gd name="T0" fmla="*/ 0 w 87"/>
                    <a:gd name="T1" fmla="*/ 0 h 26"/>
                    <a:gd name="T2" fmla="*/ 55 w 87"/>
                    <a:gd name="T3" fmla="*/ 9 h 26"/>
                    <a:gd name="T4" fmla="*/ 87 w 87"/>
                    <a:gd name="T5" fmla="*/ 26 h 26"/>
                    <a:gd name="T6" fmla="*/ 41 w 87"/>
                    <a:gd name="T7" fmla="*/ 22 h 26"/>
                    <a:gd name="T8" fmla="*/ 0 w 87"/>
                    <a:gd name="T9" fmla="*/ 0 h 26"/>
                  </a:gdLst>
                  <a:ahLst/>
                  <a:cxnLst>
                    <a:cxn ang="0">
                      <a:pos x="T0" y="T1"/>
                    </a:cxn>
                    <a:cxn ang="0">
                      <a:pos x="T2" y="T3"/>
                    </a:cxn>
                    <a:cxn ang="0">
                      <a:pos x="T4" y="T5"/>
                    </a:cxn>
                    <a:cxn ang="0">
                      <a:pos x="T6" y="T7"/>
                    </a:cxn>
                    <a:cxn ang="0">
                      <a:pos x="T8" y="T9"/>
                    </a:cxn>
                  </a:cxnLst>
                  <a:rect l="0" t="0" r="r" b="b"/>
                  <a:pathLst>
                    <a:path w="87" h="26">
                      <a:moveTo>
                        <a:pt x="0" y="0"/>
                      </a:moveTo>
                      <a:cubicBezTo>
                        <a:pt x="0" y="0"/>
                        <a:pt x="52" y="9"/>
                        <a:pt x="55" y="9"/>
                      </a:cubicBezTo>
                      <a:cubicBezTo>
                        <a:pt x="58" y="10"/>
                        <a:pt x="87" y="26"/>
                        <a:pt x="87" y="26"/>
                      </a:cubicBezTo>
                      <a:cubicBezTo>
                        <a:pt x="41" y="22"/>
                        <a:pt x="41" y="22"/>
                        <a:pt x="41" y="22"/>
                      </a:cubicBezTo>
                      <a:lnTo>
                        <a:pt x="0" y="0"/>
                      </a:ln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sp>
            <p:nvSpPr>
              <p:cNvPr id="15" name="Freeform 20"/>
              <p:cNvSpPr>
                <a:spLocks/>
              </p:cNvSpPr>
              <p:nvPr userDrawn="1"/>
            </p:nvSpPr>
            <p:spPr bwMode="auto">
              <a:xfrm>
                <a:off x="6024563" y="3475038"/>
                <a:ext cx="79375" cy="9525"/>
              </a:xfrm>
              <a:custGeom>
                <a:avLst/>
                <a:gdLst>
                  <a:gd name="T0" fmla="*/ 19 w 50"/>
                  <a:gd name="T1" fmla="*/ 1 h 6"/>
                  <a:gd name="T2" fmla="*/ 50 w 50"/>
                  <a:gd name="T3" fmla="*/ 0 h 6"/>
                  <a:gd name="T4" fmla="*/ 33 w 50"/>
                  <a:gd name="T5" fmla="*/ 5 h 6"/>
                  <a:gd name="T6" fmla="*/ 0 w 50"/>
                  <a:gd name="T7" fmla="*/ 6 h 6"/>
                  <a:gd name="T8" fmla="*/ 19 w 50"/>
                  <a:gd name="T9" fmla="*/ 1 h 6"/>
                </a:gdLst>
                <a:ahLst/>
                <a:cxnLst>
                  <a:cxn ang="0">
                    <a:pos x="T0" y="T1"/>
                  </a:cxn>
                  <a:cxn ang="0">
                    <a:pos x="T2" y="T3"/>
                  </a:cxn>
                  <a:cxn ang="0">
                    <a:pos x="T4" y="T5"/>
                  </a:cxn>
                  <a:cxn ang="0">
                    <a:pos x="T6" y="T7"/>
                  </a:cxn>
                  <a:cxn ang="0">
                    <a:pos x="T8" y="T9"/>
                  </a:cxn>
                </a:cxnLst>
                <a:rect l="0" t="0" r="r" b="b"/>
                <a:pathLst>
                  <a:path w="50" h="6">
                    <a:moveTo>
                      <a:pt x="19" y="1"/>
                    </a:moveTo>
                    <a:lnTo>
                      <a:pt x="50" y="0"/>
                    </a:lnTo>
                    <a:lnTo>
                      <a:pt x="33" y="5"/>
                    </a:lnTo>
                    <a:lnTo>
                      <a:pt x="0" y="6"/>
                    </a:lnTo>
                    <a:lnTo>
                      <a:pt x="19" y="1"/>
                    </a:ln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nvGrpSpPr>
            <p:cNvPr id="11" name="Group 10"/>
            <p:cNvGrpSpPr/>
            <p:nvPr userDrawn="1"/>
          </p:nvGrpSpPr>
          <p:grpSpPr>
            <a:xfrm>
              <a:off x="-3970338" y="3248025"/>
              <a:ext cx="11791951" cy="284163"/>
              <a:chOff x="-3970338" y="3248025"/>
              <a:chExt cx="11791951" cy="284163"/>
            </a:xfrm>
          </p:grpSpPr>
          <p:sp>
            <p:nvSpPr>
              <p:cNvPr id="12" name="Freeform 6"/>
              <p:cNvSpPr>
                <a:spLocks/>
              </p:cNvSpPr>
              <p:nvPr userDrawn="1"/>
            </p:nvSpPr>
            <p:spPr bwMode="auto">
              <a:xfrm>
                <a:off x="7573963" y="3248025"/>
                <a:ext cx="247650" cy="284163"/>
              </a:xfrm>
              <a:custGeom>
                <a:avLst/>
                <a:gdLst>
                  <a:gd name="T0" fmla="*/ 0 w 112"/>
                  <a:gd name="T1" fmla="*/ 112 h 129"/>
                  <a:gd name="T2" fmla="*/ 19 w 112"/>
                  <a:gd name="T3" fmla="*/ 123 h 129"/>
                  <a:gd name="T4" fmla="*/ 101 w 112"/>
                  <a:gd name="T5" fmla="*/ 75 h 129"/>
                  <a:gd name="T6" fmla="*/ 101 w 112"/>
                  <a:gd name="T7" fmla="*/ 53 h 129"/>
                  <a:gd name="T8" fmla="*/ 19 w 112"/>
                  <a:gd name="T9" fmla="*/ 6 h 129"/>
                  <a:gd name="T10" fmla="*/ 0 w 112"/>
                  <a:gd name="T11" fmla="*/ 17 h 129"/>
                  <a:gd name="T12" fmla="*/ 5 w 112"/>
                  <a:gd name="T13" fmla="*/ 64 h 129"/>
                  <a:gd name="T14" fmla="*/ 0 w 112"/>
                  <a:gd name="T15" fmla="*/ 112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129">
                    <a:moveTo>
                      <a:pt x="0" y="112"/>
                    </a:moveTo>
                    <a:cubicBezTo>
                      <a:pt x="0" y="124"/>
                      <a:pt x="9" y="129"/>
                      <a:pt x="19" y="123"/>
                    </a:cubicBezTo>
                    <a:cubicBezTo>
                      <a:pt x="101" y="75"/>
                      <a:pt x="101" y="75"/>
                      <a:pt x="101" y="75"/>
                    </a:cubicBezTo>
                    <a:cubicBezTo>
                      <a:pt x="112" y="69"/>
                      <a:pt x="112" y="59"/>
                      <a:pt x="101" y="53"/>
                    </a:cubicBezTo>
                    <a:cubicBezTo>
                      <a:pt x="19" y="6"/>
                      <a:pt x="19" y="6"/>
                      <a:pt x="19" y="6"/>
                    </a:cubicBezTo>
                    <a:cubicBezTo>
                      <a:pt x="9" y="0"/>
                      <a:pt x="0" y="5"/>
                      <a:pt x="0" y="17"/>
                    </a:cubicBezTo>
                    <a:cubicBezTo>
                      <a:pt x="0" y="17"/>
                      <a:pt x="5" y="51"/>
                      <a:pt x="5" y="64"/>
                    </a:cubicBezTo>
                    <a:cubicBezTo>
                      <a:pt x="4" y="78"/>
                      <a:pt x="0" y="112"/>
                      <a:pt x="0" y="112"/>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13" name="Freeform 21"/>
              <p:cNvSpPr>
                <a:spLocks/>
              </p:cNvSpPr>
              <p:nvPr userDrawn="1"/>
            </p:nvSpPr>
            <p:spPr bwMode="auto">
              <a:xfrm>
                <a:off x="-3970338" y="3333750"/>
                <a:ext cx="11623676" cy="109538"/>
              </a:xfrm>
              <a:custGeom>
                <a:avLst/>
                <a:gdLst>
                  <a:gd name="T0" fmla="*/ 7322 w 7322"/>
                  <a:gd name="T1" fmla="*/ 69 h 69"/>
                  <a:gd name="T2" fmla="*/ 0 w 7322"/>
                  <a:gd name="T3" fmla="*/ 12 h 69"/>
                  <a:gd name="T4" fmla="*/ 0 w 7322"/>
                  <a:gd name="T5" fmla="*/ 5 h 69"/>
                  <a:gd name="T6" fmla="*/ 7322 w 7322"/>
                  <a:gd name="T7" fmla="*/ 0 h 69"/>
                  <a:gd name="T8" fmla="*/ 7322 w 7322"/>
                  <a:gd name="T9" fmla="*/ 69 h 69"/>
                </a:gdLst>
                <a:ahLst/>
                <a:cxnLst>
                  <a:cxn ang="0">
                    <a:pos x="T0" y="T1"/>
                  </a:cxn>
                  <a:cxn ang="0">
                    <a:pos x="T2" y="T3"/>
                  </a:cxn>
                  <a:cxn ang="0">
                    <a:pos x="T4" y="T5"/>
                  </a:cxn>
                  <a:cxn ang="0">
                    <a:pos x="T6" y="T7"/>
                  </a:cxn>
                  <a:cxn ang="0">
                    <a:pos x="T8" y="T9"/>
                  </a:cxn>
                </a:cxnLst>
                <a:rect l="0" t="0" r="r" b="b"/>
                <a:pathLst>
                  <a:path w="7322" h="69">
                    <a:moveTo>
                      <a:pt x="7322" y="69"/>
                    </a:moveTo>
                    <a:lnTo>
                      <a:pt x="0" y="12"/>
                    </a:lnTo>
                    <a:lnTo>
                      <a:pt x="0" y="5"/>
                    </a:lnTo>
                    <a:lnTo>
                      <a:pt x="7322" y="0"/>
                    </a:lnTo>
                    <a:lnTo>
                      <a:pt x="7322" y="69"/>
                    </a:lnTo>
                    <a:close/>
                  </a:path>
                </a:pathLst>
              </a:custGeom>
              <a:solidFill>
                <a:srgbClr val="5A2F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sp>
        <p:nvSpPr>
          <p:cNvPr id="32" name="Text Placeholder 31"/>
          <p:cNvSpPr>
            <a:spLocks noGrp="1"/>
          </p:cNvSpPr>
          <p:nvPr>
            <p:ph type="body" sz="quarter" idx="10" hasCustomPrompt="1"/>
          </p:nvPr>
        </p:nvSpPr>
        <p:spPr>
          <a:xfrm>
            <a:off x="508000" y="2135535"/>
            <a:ext cx="2032861" cy="553998"/>
          </a:xfrm>
          <a:solidFill>
            <a:schemeClr val="tx2">
              <a:alpha val="50000"/>
            </a:schemeClr>
          </a:solidFill>
        </p:spPr>
        <p:txBody>
          <a:bodyPr wrap="square" anchor="t">
            <a:spAutoFit/>
          </a:bodyPr>
          <a:lstStyle>
            <a:lvl1pPr marL="0" indent="0">
              <a:lnSpc>
                <a:spcPct val="100000"/>
              </a:lnSpc>
              <a:spcBef>
                <a:spcPts val="0"/>
              </a:spcBef>
              <a:buNone/>
              <a:defRPr sz="1000" baseline="0">
                <a:solidFill>
                  <a:schemeClr val="tx1"/>
                </a:solidFill>
              </a:defRPr>
            </a:lvl1pPr>
          </a:lstStyle>
          <a:p>
            <a:pPr lvl="0"/>
            <a:r>
              <a:rPr lang="en-US" dirty="0" err="1" smtClean="0"/>
              <a:t>Klicken</a:t>
            </a:r>
            <a:r>
              <a:rPr lang="en-US" dirty="0" smtClean="0"/>
              <a:t>, </a:t>
            </a:r>
            <a:br>
              <a:rPr lang="en-US" dirty="0" smtClean="0"/>
            </a:br>
            <a:r>
              <a:rPr lang="en-US" dirty="0" smtClean="0"/>
              <a:t>um </a:t>
            </a:r>
            <a:r>
              <a:rPr lang="en-US" dirty="0" err="1" smtClean="0"/>
              <a:t>hier</a:t>
            </a:r>
            <a:r>
              <a:rPr lang="en-US" dirty="0" smtClean="0"/>
              <a:t> </a:t>
            </a:r>
            <a:r>
              <a:rPr lang="en-US" dirty="0" err="1" smtClean="0"/>
              <a:t>eine</a:t>
            </a:r>
            <a:r>
              <a:rPr lang="en-US" dirty="0" smtClean="0"/>
              <a:t> </a:t>
            </a:r>
            <a:r>
              <a:rPr lang="en-US" dirty="0" err="1" smtClean="0"/>
              <a:t>Referenz</a:t>
            </a:r>
            <a:r>
              <a:rPr lang="en-US" dirty="0" smtClean="0"/>
              <a:t> </a:t>
            </a:r>
            <a:r>
              <a:rPr lang="en-US" dirty="0" err="1" smtClean="0"/>
              <a:t>einzufügen</a:t>
            </a:r>
            <a:r>
              <a:rPr lang="en-US" dirty="0" smtClean="0"/>
              <a:t>.</a:t>
            </a:r>
          </a:p>
        </p:txBody>
      </p:sp>
      <p:sp>
        <p:nvSpPr>
          <p:cNvPr id="38" name="Text Placeholder 31"/>
          <p:cNvSpPr>
            <a:spLocks noGrp="1"/>
          </p:cNvSpPr>
          <p:nvPr>
            <p:ph type="body" sz="quarter" idx="11" hasCustomPrompt="1"/>
          </p:nvPr>
        </p:nvSpPr>
        <p:spPr>
          <a:xfrm>
            <a:off x="2694915" y="2136041"/>
            <a:ext cx="2032861" cy="553998"/>
          </a:xfrm>
          <a:solidFill>
            <a:schemeClr val="tx2">
              <a:alpha val="50000"/>
            </a:schemeClr>
          </a:solidFill>
        </p:spPr>
        <p:txBody>
          <a:bodyPr wrap="square" anchor="t">
            <a:spAutoFit/>
          </a:bodyPr>
          <a:lstStyle>
            <a:lvl1pPr marL="0" marR="0" indent="0" algn="l" defTabSz="914400" rtl="0" eaLnBrk="1" fontAlgn="auto" latinLnBrk="0" hangingPunct="1">
              <a:lnSpc>
                <a:spcPct val="100000"/>
              </a:lnSpc>
              <a:spcBef>
                <a:spcPts val="0"/>
              </a:spcBef>
              <a:spcAft>
                <a:spcPts val="0"/>
              </a:spcAft>
              <a:buClrTx/>
              <a:buSzTx/>
              <a:buFont typeface="Arial" pitchFamily="34" charset="0"/>
              <a:buNone/>
              <a:tabLst/>
              <a:defRPr sz="100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err="1" smtClean="0"/>
              <a:t>Klicken</a:t>
            </a:r>
            <a:r>
              <a:rPr lang="en-US" dirty="0" smtClean="0"/>
              <a:t>, </a:t>
            </a:r>
            <a:br>
              <a:rPr lang="en-US" dirty="0" smtClean="0"/>
            </a:br>
            <a:r>
              <a:rPr lang="en-US" dirty="0" smtClean="0"/>
              <a:t>um </a:t>
            </a:r>
            <a:r>
              <a:rPr lang="en-US" dirty="0" err="1" smtClean="0"/>
              <a:t>hier</a:t>
            </a:r>
            <a:r>
              <a:rPr lang="en-US" dirty="0" smtClean="0"/>
              <a:t> </a:t>
            </a:r>
            <a:r>
              <a:rPr lang="en-US" dirty="0" err="1" smtClean="0"/>
              <a:t>eine</a:t>
            </a:r>
            <a:r>
              <a:rPr lang="en-US" dirty="0" smtClean="0"/>
              <a:t> </a:t>
            </a:r>
            <a:r>
              <a:rPr lang="en-US" dirty="0" err="1" smtClean="0"/>
              <a:t>Referenz</a:t>
            </a:r>
            <a:r>
              <a:rPr lang="en-US" dirty="0" smtClean="0"/>
              <a:t> </a:t>
            </a:r>
            <a:r>
              <a:rPr lang="en-US" dirty="0" err="1" smtClean="0"/>
              <a:t>einzufügen</a:t>
            </a:r>
            <a:r>
              <a:rPr lang="en-US" dirty="0" smtClean="0"/>
              <a:t>.</a:t>
            </a:r>
          </a:p>
        </p:txBody>
      </p:sp>
      <p:sp>
        <p:nvSpPr>
          <p:cNvPr id="39" name="Text Placeholder 31"/>
          <p:cNvSpPr>
            <a:spLocks noGrp="1"/>
          </p:cNvSpPr>
          <p:nvPr>
            <p:ph type="body" sz="quarter" idx="12" hasCustomPrompt="1"/>
          </p:nvPr>
        </p:nvSpPr>
        <p:spPr>
          <a:xfrm>
            <a:off x="5026952" y="2135535"/>
            <a:ext cx="2032861" cy="553998"/>
          </a:xfrm>
          <a:solidFill>
            <a:schemeClr val="tx2">
              <a:alpha val="50000"/>
            </a:schemeClr>
          </a:solidFill>
        </p:spPr>
        <p:txBody>
          <a:bodyPr wrap="square" anchor="t">
            <a:spAutoFit/>
          </a:bodyPr>
          <a:lstStyle>
            <a:lvl1pPr marL="0" marR="0" indent="0" algn="l" defTabSz="914400" rtl="0" eaLnBrk="1" fontAlgn="auto" latinLnBrk="0" hangingPunct="1">
              <a:lnSpc>
                <a:spcPct val="100000"/>
              </a:lnSpc>
              <a:spcBef>
                <a:spcPts val="0"/>
              </a:spcBef>
              <a:spcAft>
                <a:spcPts val="0"/>
              </a:spcAft>
              <a:buClrTx/>
              <a:buSzTx/>
              <a:buFont typeface="Arial" pitchFamily="34" charset="0"/>
              <a:buNone/>
              <a:tabLst/>
              <a:defRPr sz="100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err="1" smtClean="0"/>
              <a:t>Klicken</a:t>
            </a:r>
            <a:r>
              <a:rPr lang="en-US" dirty="0" smtClean="0"/>
              <a:t>, </a:t>
            </a:r>
            <a:br>
              <a:rPr lang="en-US" dirty="0" smtClean="0"/>
            </a:br>
            <a:r>
              <a:rPr lang="en-US" dirty="0" smtClean="0"/>
              <a:t>um </a:t>
            </a:r>
            <a:r>
              <a:rPr lang="en-US" dirty="0" err="1" smtClean="0"/>
              <a:t>hier</a:t>
            </a:r>
            <a:r>
              <a:rPr lang="en-US" dirty="0" smtClean="0"/>
              <a:t> </a:t>
            </a:r>
            <a:r>
              <a:rPr lang="en-US" dirty="0" err="1" smtClean="0"/>
              <a:t>eine</a:t>
            </a:r>
            <a:r>
              <a:rPr lang="en-US" dirty="0" smtClean="0"/>
              <a:t> </a:t>
            </a:r>
            <a:r>
              <a:rPr lang="en-US" dirty="0" err="1" smtClean="0"/>
              <a:t>Referenz</a:t>
            </a:r>
            <a:r>
              <a:rPr lang="en-US" dirty="0" smtClean="0"/>
              <a:t> </a:t>
            </a:r>
            <a:r>
              <a:rPr lang="en-US" dirty="0" err="1" smtClean="0"/>
              <a:t>einzufügen</a:t>
            </a:r>
            <a:r>
              <a:rPr lang="en-US" dirty="0" smtClean="0"/>
              <a:t>.</a:t>
            </a:r>
          </a:p>
        </p:txBody>
      </p:sp>
      <p:sp>
        <p:nvSpPr>
          <p:cNvPr id="40" name="Text Placeholder 31"/>
          <p:cNvSpPr>
            <a:spLocks noGrp="1"/>
          </p:cNvSpPr>
          <p:nvPr>
            <p:ph type="body" sz="quarter" idx="13" hasCustomPrompt="1"/>
          </p:nvPr>
        </p:nvSpPr>
        <p:spPr>
          <a:xfrm>
            <a:off x="7286758" y="2135535"/>
            <a:ext cx="2032861" cy="553998"/>
          </a:xfrm>
          <a:solidFill>
            <a:schemeClr val="tx2">
              <a:alpha val="50000"/>
            </a:schemeClr>
          </a:solidFill>
        </p:spPr>
        <p:txBody>
          <a:bodyPr wrap="square" anchor="t">
            <a:spAutoFit/>
          </a:bodyPr>
          <a:lstStyle>
            <a:lvl1pPr marL="0" marR="0" indent="0" algn="l" defTabSz="914400" rtl="0" eaLnBrk="1" fontAlgn="auto" latinLnBrk="0" hangingPunct="1">
              <a:lnSpc>
                <a:spcPct val="100000"/>
              </a:lnSpc>
              <a:spcBef>
                <a:spcPts val="0"/>
              </a:spcBef>
              <a:spcAft>
                <a:spcPts val="0"/>
              </a:spcAft>
              <a:buClrTx/>
              <a:buSzTx/>
              <a:buFont typeface="Arial" pitchFamily="34" charset="0"/>
              <a:buNone/>
              <a:tabLst/>
              <a:defRPr sz="100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err="1" smtClean="0"/>
              <a:t>Klicken</a:t>
            </a:r>
            <a:r>
              <a:rPr lang="en-US" dirty="0" smtClean="0"/>
              <a:t>, </a:t>
            </a:r>
            <a:br>
              <a:rPr lang="en-US" dirty="0" smtClean="0"/>
            </a:br>
            <a:r>
              <a:rPr lang="en-US" dirty="0" smtClean="0"/>
              <a:t>um </a:t>
            </a:r>
            <a:r>
              <a:rPr lang="en-US" dirty="0" err="1" smtClean="0"/>
              <a:t>hier</a:t>
            </a:r>
            <a:r>
              <a:rPr lang="en-US" dirty="0" smtClean="0"/>
              <a:t> </a:t>
            </a:r>
            <a:r>
              <a:rPr lang="en-US" dirty="0" err="1" smtClean="0"/>
              <a:t>eine</a:t>
            </a:r>
            <a:r>
              <a:rPr lang="en-US" dirty="0" smtClean="0"/>
              <a:t> </a:t>
            </a:r>
            <a:r>
              <a:rPr lang="en-US" dirty="0" err="1" smtClean="0"/>
              <a:t>Referenz</a:t>
            </a:r>
            <a:r>
              <a:rPr lang="en-US" dirty="0" smtClean="0"/>
              <a:t> </a:t>
            </a:r>
            <a:r>
              <a:rPr lang="en-US" dirty="0" err="1" smtClean="0"/>
              <a:t>einzufügen</a:t>
            </a:r>
            <a:r>
              <a:rPr lang="en-US" dirty="0" smtClean="0"/>
              <a:t>.</a:t>
            </a:r>
          </a:p>
        </p:txBody>
      </p:sp>
      <p:sp>
        <p:nvSpPr>
          <p:cNvPr id="33"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
        <p:nvSpPr>
          <p:cNvPr id="34" name="Title Placeholder 1"/>
          <p:cNvSpPr>
            <a:spLocks noGrp="1"/>
          </p:cNvSpPr>
          <p:nvPr>
            <p:ph type="title" hasCustomPrompt="1"/>
          </p:nvPr>
        </p:nvSpPr>
        <p:spPr>
          <a:xfrm>
            <a:off x="508000" y="762000"/>
            <a:ext cx="8890000" cy="1079500"/>
          </a:xfrm>
          <a:prstGeom prst="rect">
            <a:avLst/>
          </a:prstGeom>
        </p:spPr>
        <p:txBody>
          <a:bodyPr vert="horz" lIns="6350" tIns="6350" rIns="6350" bIns="6350" rtlCol="0" anchor="t">
            <a:noAutofit/>
          </a:bodyPr>
          <a:lstStyle>
            <a:lvl1pPr algn="l">
              <a:defRPr sz="2800" b="0" baseline="0">
                <a:solidFill>
                  <a:schemeClr val="bg2"/>
                </a:solidFill>
                <a:latin typeface="Arial" panose="020B0604020202020204" pitchFamily="34" charset="0"/>
              </a:defRPr>
            </a:lvl1pPr>
          </a:lstStyle>
          <a:p>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 (</a:t>
            </a:r>
            <a:r>
              <a:rPr lang="en-GB" dirty="0" err="1" smtClean="0"/>
              <a:t>Vorlage</a:t>
            </a:r>
            <a:r>
              <a:rPr lang="en-GB" dirty="0" smtClean="0"/>
              <a:t>: </a:t>
            </a:r>
            <a:r>
              <a:rPr lang="en-US" dirty="0" smtClean="0"/>
              <a:t>Unser </a:t>
            </a:r>
            <a:r>
              <a:rPr lang="en-US" dirty="0" err="1" smtClean="0"/>
              <a:t>Referenzen</a:t>
            </a:r>
            <a:r>
              <a:rPr lang="en-US" dirty="0" smtClean="0"/>
              <a:t>)</a:t>
            </a:r>
            <a:endParaRPr lang="en-GB" dirty="0"/>
          </a:p>
        </p:txBody>
      </p:sp>
    </p:spTree>
    <p:extLst>
      <p:ext uri="{BB962C8B-B14F-4D97-AF65-F5344CB8AC3E}">
        <p14:creationId xmlns:p14="http://schemas.microsoft.com/office/powerpoint/2010/main" val="302491869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uslesefolie">
    <p:spTree>
      <p:nvGrpSpPr>
        <p:cNvPr id="1" name=""/>
        <p:cNvGrpSpPr/>
        <p:nvPr/>
      </p:nvGrpSpPr>
      <p:grpSpPr>
        <a:xfrm>
          <a:off x="0" y="0"/>
          <a:ext cx="0" cy="0"/>
          <a:chOff x="0" y="0"/>
          <a:chExt cx="0" cy="0"/>
        </a:xfrm>
      </p:grpSpPr>
      <p:sp>
        <p:nvSpPr>
          <p:cNvPr id="14" name="Title Colour"/>
          <p:cNvSpPr>
            <a:spLocks noChangeArrowheads="1"/>
          </p:cNvSpPr>
          <p:nvPr userDrawn="1"/>
        </p:nvSpPr>
        <p:spPr bwMode="auto">
          <a:xfrm>
            <a:off x="0" y="1"/>
            <a:ext cx="9906000" cy="1800225"/>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sz="1800">
              <a:solidFill>
                <a:prstClr val="black"/>
              </a:solidFill>
              <a:latin typeface="News Gothic MT"/>
            </a:endParaRPr>
          </a:p>
        </p:txBody>
      </p:sp>
      <p:sp>
        <p:nvSpPr>
          <p:cNvPr id="2" name="Titel 1"/>
          <p:cNvSpPr>
            <a:spLocks noGrp="1"/>
          </p:cNvSpPr>
          <p:nvPr>
            <p:ph type="title" hasCustomPrompt="1"/>
          </p:nvPr>
        </p:nvSpPr>
        <p:spPr>
          <a:xfrm>
            <a:off x="508000" y="1301750"/>
            <a:ext cx="8890000" cy="539750"/>
          </a:xfrm>
        </p:spPr>
        <p:txBody>
          <a:bodyPr lIns="6350" tIns="6350" rIns="6350" bIns="6350" anchor="b"/>
          <a:lstStyle>
            <a:lvl1pPr algn="l">
              <a:defRPr sz="2800" b="0">
                <a:solidFill>
                  <a:schemeClr val="bg2"/>
                </a:solidFill>
                <a:latin typeface="Arial" panose="020B0604020202020204" pitchFamily="34" charset="0"/>
              </a:defRPr>
            </a:lvl1pPr>
          </a:lstStyle>
          <a:p>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a:t>
            </a:r>
            <a:endParaRPr lang="de-DE" dirty="0"/>
          </a:p>
        </p:txBody>
      </p:sp>
      <p:sp>
        <p:nvSpPr>
          <p:cNvPr id="3"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
        <p:nvSpPr>
          <p:cNvPr id="16" name="Freeform 13"/>
          <p:cNvSpPr>
            <a:spLocks/>
          </p:cNvSpPr>
          <p:nvPr userDrawn="1"/>
        </p:nvSpPr>
        <p:spPr bwMode="auto">
          <a:xfrm>
            <a:off x="-312144" y="4349751"/>
            <a:ext cx="9472614" cy="2511425"/>
          </a:xfrm>
          <a:custGeom>
            <a:avLst/>
            <a:gdLst>
              <a:gd name="T0" fmla="*/ 107 w 3970"/>
              <a:gd name="T1" fmla="*/ 1140 h 1140"/>
              <a:gd name="T2" fmla="*/ 0 w 3970"/>
              <a:gd name="T3" fmla="*/ 1134 h 1140"/>
              <a:gd name="T4" fmla="*/ 1333 w 3970"/>
              <a:gd name="T5" fmla="*/ 223 h 1140"/>
              <a:gd name="T6" fmla="*/ 1519 w 3970"/>
              <a:gd name="T7" fmla="*/ 237 h 1140"/>
              <a:gd name="T8" fmla="*/ 1869 w 3970"/>
              <a:gd name="T9" fmla="*/ 239 h 1140"/>
              <a:gd name="T10" fmla="*/ 2240 w 3970"/>
              <a:gd name="T11" fmla="*/ 114 h 1140"/>
              <a:gd name="T12" fmla="*/ 2510 w 3970"/>
              <a:gd name="T13" fmla="*/ 16 h 1140"/>
              <a:gd name="T14" fmla="*/ 2909 w 3970"/>
              <a:gd name="T15" fmla="*/ 119 h 1140"/>
              <a:gd name="T16" fmla="*/ 3126 w 3970"/>
              <a:gd name="T17" fmla="*/ 184 h 1140"/>
              <a:gd name="T18" fmla="*/ 3450 w 3970"/>
              <a:gd name="T19" fmla="*/ 123 h 1140"/>
              <a:gd name="T20" fmla="*/ 3970 w 3970"/>
              <a:gd name="T21" fmla="*/ 71 h 1140"/>
              <a:gd name="T22" fmla="*/ 3953 w 3970"/>
              <a:gd name="T23" fmla="*/ 71 h 1140"/>
              <a:gd name="T24" fmla="*/ 3448 w 3970"/>
              <a:gd name="T25" fmla="*/ 129 h 1140"/>
              <a:gd name="T26" fmla="*/ 3125 w 3970"/>
              <a:gd name="T27" fmla="*/ 196 h 1140"/>
              <a:gd name="T28" fmla="*/ 2903 w 3970"/>
              <a:gd name="T29" fmla="*/ 132 h 1140"/>
              <a:gd name="T30" fmla="*/ 2505 w 3970"/>
              <a:gd name="T31" fmla="*/ 23 h 1140"/>
              <a:gd name="T32" fmla="*/ 2252 w 3970"/>
              <a:gd name="T33" fmla="*/ 126 h 1140"/>
              <a:gd name="T34" fmla="*/ 1879 w 3970"/>
              <a:gd name="T35" fmla="*/ 255 h 1140"/>
              <a:gd name="T36" fmla="*/ 1566 w 3970"/>
              <a:gd name="T37" fmla="*/ 258 h 1140"/>
              <a:gd name="T38" fmla="*/ 1319 w 3970"/>
              <a:gd name="T39" fmla="*/ 239 h 1140"/>
              <a:gd name="T40" fmla="*/ 107 w 3970"/>
              <a:gd name="T41" fmla="*/ 1140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70" h="1140">
                <a:moveTo>
                  <a:pt x="107" y="1140"/>
                </a:moveTo>
                <a:cubicBezTo>
                  <a:pt x="0" y="1134"/>
                  <a:pt x="0" y="1134"/>
                  <a:pt x="0" y="1134"/>
                </a:cubicBezTo>
                <a:cubicBezTo>
                  <a:pt x="65" y="937"/>
                  <a:pt x="379" y="238"/>
                  <a:pt x="1333" y="223"/>
                </a:cubicBezTo>
                <a:cubicBezTo>
                  <a:pt x="1403" y="221"/>
                  <a:pt x="1469" y="233"/>
                  <a:pt x="1519" y="237"/>
                </a:cubicBezTo>
                <a:cubicBezTo>
                  <a:pt x="1665" y="249"/>
                  <a:pt x="1737" y="251"/>
                  <a:pt x="1869" y="239"/>
                </a:cubicBezTo>
                <a:cubicBezTo>
                  <a:pt x="1972" y="229"/>
                  <a:pt x="2115" y="169"/>
                  <a:pt x="2240" y="114"/>
                </a:cubicBezTo>
                <a:cubicBezTo>
                  <a:pt x="2347" y="67"/>
                  <a:pt x="2441" y="22"/>
                  <a:pt x="2510" y="16"/>
                </a:cubicBezTo>
                <a:cubicBezTo>
                  <a:pt x="2693" y="1"/>
                  <a:pt x="2802" y="71"/>
                  <a:pt x="2909" y="119"/>
                </a:cubicBezTo>
                <a:cubicBezTo>
                  <a:pt x="2984" y="152"/>
                  <a:pt x="3049" y="181"/>
                  <a:pt x="3126" y="184"/>
                </a:cubicBezTo>
                <a:cubicBezTo>
                  <a:pt x="3223" y="188"/>
                  <a:pt x="3338" y="155"/>
                  <a:pt x="3450" y="123"/>
                </a:cubicBezTo>
                <a:cubicBezTo>
                  <a:pt x="3589" y="83"/>
                  <a:pt x="3852" y="52"/>
                  <a:pt x="3970" y="71"/>
                </a:cubicBezTo>
                <a:cubicBezTo>
                  <a:pt x="3953" y="71"/>
                  <a:pt x="3953" y="71"/>
                  <a:pt x="3953" y="71"/>
                </a:cubicBezTo>
                <a:cubicBezTo>
                  <a:pt x="3836" y="51"/>
                  <a:pt x="3585" y="89"/>
                  <a:pt x="3448" y="129"/>
                </a:cubicBezTo>
                <a:cubicBezTo>
                  <a:pt x="3335" y="161"/>
                  <a:pt x="3224" y="201"/>
                  <a:pt x="3125" y="196"/>
                </a:cubicBezTo>
                <a:cubicBezTo>
                  <a:pt x="3047" y="193"/>
                  <a:pt x="2976" y="165"/>
                  <a:pt x="2903" y="132"/>
                </a:cubicBezTo>
                <a:cubicBezTo>
                  <a:pt x="2797" y="85"/>
                  <a:pt x="2691" y="0"/>
                  <a:pt x="2505" y="23"/>
                </a:cubicBezTo>
                <a:cubicBezTo>
                  <a:pt x="2445" y="30"/>
                  <a:pt x="2353" y="81"/>
                  <a:pt x="2252" y="126"/>
                </a:cubicBezTo>
                <a:cubicBezTo>
                  <a:pt x="2126" y="181"/>
                  <a:pt x="1984" y="245"/>
                  <a:pt x="1879" y="255"/>
                </a:cubicBezTo>
                <a:cubicBezTo>
                  <a:pt x="1745" y="268"/>
                  <a:pt x="1712" y="269"/>
                  <a:pt x="1566" y="258"/>
                </a:cubicBezTo>
                <a:cubicBezTo>
                  <a:pt x="1515" y="254"/>
                  <a:pt x="1389" y="238"/>
                  <a:pt x="1319" y="239"/>
                </a:cubicBezTo>
                <a:cubicBezTo>
                  <a:pt x="463" y="255"/>
                  <a:pt x="172" y="943"/>
                  <a:pt x="107" y="1140"/>
                </a:cubicBezTo>
                <a:close/>
              </a:path>
            </a:pathLst>
          </a:custGeom>
          <a:solidFill>
            <a:schemeClr val="bg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GB" sz="1800"/>
          </a:p>
        </p:txBody>
      </p:sp>
      <p:sp>
        <p:nvSpPr>
          <p:cNvPr id="22" name="Freeform 7"/>
          <p:cNvSpPr>
            <a:spLocks/>
          </p:cNvSpPr>
          <p:nvPr userDrawn="1"/>
        </p:nvSpPr>
        <p:spPr bwMode="auto">
          <a:xfrm>
            <a:off x="-1491059" y="3044825"/>
            <a:ext cx="12466770" cy="1768475"/>
          </a:xfrm>
          <a:custGeom>
            <a:avLst/>
            <a:gdLst>
              <a:gd name="T0" fmla="*/ 4926 w 5226"/>
              <a:gd name="T1" fmla="*/ 665 h 803"/>
              <a:gd name="T2" fmla="*/ 4662 w 5226"/>
              <a:gd name="T3" fmla="*/ 643 h 803"/>
              <a:gd name="T4" fmla="*/ 4388 w 5226"/>
              <a:gd name="T5" fmla="*/ 650 h 803"/>
              <a:gd name="T6" fmla="*/ 4000 w 5226"/>
              <a:gd name="T7" fmla="*/ 801 h 803"/>
              <a:gd name="T8" fmla="*/ 3624 w 5226"/>
              <a:gd name="T9" fmla="*/ 656 h 803"/>
              <a:gd name="T10" fmla="*/ 2753 w 5226"/>
              <a:gd name="T11" fmla="*/ 437 h 803"/>
              <a:gd name="T12" fmla="*/ 2240 w 5226"/>
              <a:gd name="T13" fmla="*/ 393 h 803"/>
              <a:gd name="T14" fmla="*/ 1853 w 5226"/>
              <a:gd name="T15" fmla="*/ 363 h 803"/>
              <a:gd name="T16" fmla="*/ 46 w 5226"/>
              <a:gd name="T17" fmla="*/ 53 h 803"/>
              <a:gd name="T18" fmla="*/ 27 w 5226"/>
              <a:gd name="T19" fmla="*/ 7 h 803"/>
              <a:gd name="T20" fmla="*/ 2755 w 5226"/>
              <a:gd name="T21" fmla="*/ 425 h 803"/>
              <a:gd name="T22" fmla="*/ 3627 w 5226"/>
              <a:gd name="T23" fmla="*/ 651 h 803"/>
              <a:gd name="T24" fmla="*/ 3976 w 5226"/>
              <a:gd name="T25" fmla="*/ 781 h 803"/>
              <a:gd name="T26" fmla="*/ 4366 w 5226"/>
              <a:gd name="T27" fmla="*/ 652 h 803"/>
              <a:gd name="T28" fmla="*/ 4891 w 5226"/>
              <a:gd name="T29" fmla="*/ 657 h 803"/>
              <a:gd name="T30" fmla="*/ 5226 w 5226"/>
              <a:gd name="T31" fmla="*/ 663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26" h="803">
                <a:moveTo>
                  <a:pt x="4926" y="665"/>
                </a:moveTo>
                <a:cubicBezTo>
                  <a:pt x="4843" y="660"/>
                  <a:pt x="4744" y="651"/>
                  <a:pt x="4662" y="643"/>
                </a:cubicBezTo>
                <a:cubicBezTo>
                  <a:pt x="4583" y="634"/>
                  <a:pt x="4467" y="630"/>
                  <a:pt x="4388" y="650"/>
                </a:cubicBezTo>
                <a:cubicBezTo>
                  <a:pt x="4251" y="685"/>
                  <a:pt x="4149" y="803"/>
                  <a:pt x="4000" y="801"/>
                </a:cubicBezTo>
                <a:cubicBezTo>
                  <a:pt x="3864" y="799"/>
                  <a:pt x="3741" y="718"/>
                  <a:pt x="3624" y="656"/>
                </a:cubicBezTo>
                <a:cubicBezTo>
                  <a:pt x="3360" y="517"/>
                  <a:pt x="3046" y="472"/>
                  <a:pt x="2753" y="437"/>
                </a:cubicBezTo>
                <a:cubicBezTo>
                  <a:pt x="2582" y="417"/>
                  <a:pt x="2412" y="401"/>
                  <a:pt x="2240" y="393"/>
                </a:cubicBezTo>
                <a:cubicBezTo>
                  <a:pt x="2158" y="390"/>
                  <a:pt x="1979" y="372"/>
                  <a:pt x="1853" y="363"/>
                </a:cubicBezTo>
                <a:cubicBezTo>
                  <a:pt x="1808" y="359"/>
                  <a:pt x="43" y="182"/>
                  <a:pt x="46" y="53"/>
                </a:cubicBezTo>
                <a:cubicBezTo>
                  <a:pt x="46" y="34"/>
                  <a:pt x="0" y="0"/>
                  <a:pt x="27" y="7"/>
                </a:cubicBezTo>
                <a:cubicBezTo>
                  <a:pt x="1087" y="274"/>
                  <a:pt x="2432" y="386"/>
                  <a:pt x="2755" y="425"/>
                </a:cubicBezTo>
                <a:cubicBezTo>
                  <a:pt x="3049" y="460"/>
                  <a:pt x="3362" y="511"/>
                  <a:pt x="3627" y="651"/>
                </a:cubicBezTo>
                <a:cubicBezTo>
                  <a:pt x="3737" y="710"/>
                  <a:pt x="3849" y="772"/>
                  <a:pt x="3976" y="781"/>
                </a:cubicBezTo>
                <a:cubicBezTo>
                  <a:pt x="4127" y="792"/>
                  <a:pt x="4231" y="695"/>
                  <a:pt x="4366" y="652"/>
                </a:cubicBezTo>
                <a:cubicBezTo>
                  <a:pt x="4507" y="609"/>
                  <a:pt x="4748" y="647"/>
                  <a:pt x="4891" y="657"/>
                </a:cubicBezTo>
                <a:cubicBezTo>
                  <a:pt x="4973" y="663"/>
                  <a:pt x="5118" y="658"/>
                  <a:pt x="5226" y="663"/>
                </a:cubicBezTo>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24" name="Group 2059"/>
          <p:cNvGrpSpPr/>
          <p:nvPr userDrawn="1"/>
        </p:nvGrpSpPr>
        <p:grpSpPr>
          <a:xfrm>
            <a:off x="-694796" y="4175125"/>
            <a:ext cx="11801212" cy="622300"/>
            <a:chOff x="-4060825" y="3003550"/>
            <a:chExt cx="10893426" cy="622300"/>
          </a:xfrm>
          <a:solidFill>
            <a:schemeClr val="bg1">
              <a:lumMod val="65000"/>
            </a:schemeClr>
          </a:solidFill>
        </p:grpSpPr>
        <p:sp>
          <p:nvSpPr>
            <p:cNvPr id="25" name="Freeform 14"/>
            <p:cNvSpPr>
              <a:spLocks/>
            </p:cNvSpPr>
            <p:nvPr userDrawn="1"/>
          </p:nvSpPr>
          <p:spPr bwMode="auto">
            <a:xfrm>
              <a:off x="2620963" y="3327400"/>
              <a:ext cx="117475" cy="41275"/>
            </a:xfrm>
            <a:custGeom>
              <a:avLst/>
              <a:gdLst>
                <a:gd name="T0" fmla="*/ 32 w 74"/>
                <a:gd name="T1" fmla="*/ 0 h 26"/>
                <a:gd name="T2" fmla="*/ 0 w 74"/>
                <a:gd name="T3" fmla="*/ 7 h 26"/>
                <a:gd name="T4" fmla="*/ 43 w 74"/>
                <a:gd name="T5" fmla="*/ 26 h 26"/>
                <a:gd name="T6" fmla="*/ 74 w 74"/>
                <a:gd name="T7" fmla="*/ 20 h 26"/>
                <a:gd name="T8" fmla="*/ 32 w 74"/>
                <a:gd name="T9" fmla="*/ 0 h 26"/>
              </a:gdLst>
              <a:ahLst/>
              <a:cxnLst>
                <a:cxn ang="0">
                  <a:pos x="T0" y="T1"/>
                </a:cxn>
                <a:cxn ang="0">
                  <a:pos x="T2" y="T3"/>
                </a:cxn>
                <a:cxn ang="0">
                  <a:pos x="T4" y="T5"/>
                </a:cxn>
                <a:cxn ang="0">
                  <a:pos x="T6" y="T7"/>
                </a:cxn>
                <a:cxn ang="0">
                  <a:pos x="T8" y="T9"/>
                </a:cxn>
              </a:cxnLst>
              <a:rect l="0" t="0" r="r" b="b"/>
              <a:pathLst>
                <a:path w="74" h="26">
                  <a:moveTo>
                    <a:pt x="32" y="0"/>
                  </a:moveTo>
                  <a:lnTo>
                    <a:pt x="0" y="7"/>
                  </a:lnTo>
                  <a:lnTo>
                    <a:pt x="43" y="26"/>
                  </a:lnTo>
                  <a:lnTo>
                    <a:pt x="74" y="20"/>
                  </a:lnTo>
                  <a:lnTo>
                    <a:pt x="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26" name="Group 2058"/>
            <p:cNvGrpSpPr/>
            <p:nvPr userDrawn="1"/>
          </p:nvGrpSpPr>
          <p:grpSpPr>
            <a:xfrm>
              <a:off x="-4060825" y="3003550"/>
              <a:ext cx="10893426" cy="622300"/>
              <a:chOff x="-4060825" y="3003550"/>
              <a:chExt cx="10893426" cy="622300"/>
            </a:xfrm>
            <a:grpFill/>
          </p:grpSpPr>
          <p:sp>
            <p:nvSpPr>
              <p:cNvPr id="27" name="Freeform 8"/>
              <p:cNvSpPr>
                <a:spLocks/>
              </p:cNvSpPr>
              <p:nvPr userDrawn="1"/>
            </p:nvSpPr>
            <p:spPr bwMode="auto">
              <a:xfrm>
                <a:off x="-4060825" y="3003550"/>
                <a:ext cx="10893426" cy="622300"/>
              </a:xfrm>
              <a:custGeom>
                <a:avLst/>
                <a:gdLst>
                  <a:gd name="T0" fmla="*/ 13 w 4946"/>
                  <a:gd name="T1" fmla="*/ 0 h 283"/>
                  <a:gd name="T2" fmla="*/ 1931 w 4946"/>
                  <a:gd name="T3" fmla="*/ 41 h 283"/>
                  <a:gd name="T4" fmla="*/ 2606 w 4946"/>
                  <a:gd name="T5" fmla="*/ 177 h 283"/>
                  <a:gd name="T6" fmla="*/ 2853 w 4946"/>
                  <a:gd name="T7" fmla="*/ 205 h 283"/>
                  <a:gd name="T8" fmla="*/ 3194 w 4946"/>
                  <a:gd name="T9" fmla="*/ 128 h 283"/>
                  <a:gd name="T10" fmla="*/ 3476 w 4946"/>
                  <a:gd name="T11" fmla="*/ 132 h 283"/>
                  <a:gd name="T12" fmla="*/ 3975 w 4946"/>
                  <a:gd name="T13" fmla="*/ 146 h 283"/>
                  <a:gd name="T14" fmla="*/ 4405 w 4946"/>
                  <a:gd name="T15" fmla="*/ 149 h 283"/>
                  <a:gd name="T16" fmla="*/ 4946 w 4946"/>
                  <a:gd name="T17" fmla="*/ 150 h 283"/>
                  <a:gd name="T18" fmla="*/ 3816 w 4946"/>
                  <a:gd name="T19" fmla="*/ 150 h 283"/>
                  <a:gd name="T20" fmla="*/ 3195 w 4946"/>
                  <a:gd name="T21" fmla="*/ 149 h 283"/>
                  <a:gd name="T22" fmla="*/ 2884 w 4946"/>
                  <a:gd name="T23" fmla="*/ 213 h 283"/>
                  <a:gd name="T24" fmla="*/ 2634 w 4946"/>
                  <a:gd name="T25" fmla="*/ 234 h 283"/>
                  <a:gd name="T26" fmla="*/ 2415 w 4946"/>
                  <a:gd name="T27" fmla="*/ 93 h 283"/>
                  <a:gd name="T28" fmla="*/ 2145 w 4946"/>
                  <a:gd name="T29" fmla="*/ 79 h 283"/>
                  <a:gd name="T30" fmla="*/ 1851 w 4946"/>
                  <a:gd name="T31" fmla="*/ 79 h 283"/>
                  <a:gd name="T32" fmla="*/ 1576 w 4946"/>
                  <a:gd name="T33" fmla="*/ 82 h 283"/>
                  <a:gd name="T34" fmla="*/ 10 w 4946"/>
                  <a:gd name="T35" fmla="*/ 92 h 283"/>
                  <a:gd name="T36" fmla="*/ 13 w 4946"/>
                  <a:gd name="T3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46" h="283">
                    <a:moveTo>
                      <a:pt x="13" y="0"/>
                    </a:moveTo>
                    <a:cubicBezTo>
                      <a:pt x="158" y="1"/>
                      <a:pt x="1786" y="38"/>
                      <a:pt x="1931" y="41"/>
                    </a:cubicBezTo>
                    <a:cubicBezTo>
                      <a:pt x="2151" y="46"/>
                      <a:pt x="2430" y="27"/>
                      <a:pt x="2606" y="177"/>
                    </a:cubicBezTo>
                    <a:cubicBezTo>
                      <a:pt x="2678" y="239"/>
                      <a:pt x="2748" y="241"/>
                      <a:pt x="2853" y="205"/>
                    </a:cubicBezTo>
                    <a:cubicBezTo>
                      <a:pt x="2966" y="167"/>
                      <a:pt x="3075" y="136"/>
                      <a:pt x="3194" y="128"/>
                    </a:cubicBezTo>
                    <a:cubicBezTo>
                      <a:pt x="3287" y="122"/>
                      <a:pt x="3383" y="130"/>
                      <a:pt x="3476" y="132"/>
                    </a:cubicBezTo>
                    <a:cubicBezTo>
                      <a:pt x="3642" y="136"/>
                      <a:pt x="3809" y="143"/>
                      <a:pt x="3975" y="146"/>
                    </a:cubicBezTo>
                    <a:cubicBezTo>
                      <a:pt x="4124" y="150"/>
                      <a:pt x="4257" y="146"/>
                      <a:pt x="4405" y="149"/>
                    </a:cubicBezTo>
                    <a:cubicBezTo>
                      <a:pt x="4556" y="152"/>
                      <a:pt x="4777" y="145"/>
                      <a:pt x="4946" y="150"/>
                    </a:cubicBezTo>
                    <a:cubicBezTo>
                      <a:pt x="4591" y="151"/>
                      <a:pt x="4171" y="155"/>
                      <a:pt x="3816" y="150"/>
                    </a:cubicBezTo>
                    <a:cubicBezTo>
                      <a:pt x="3610" y="148"/>
                      <a:pt x="3401" y="133"/>
                      <a:pt x="3195" y="149"/>
                    </a:cubicBezTo>
                    <a:cubicBezTo>
                      <a:pt x="3088" y="157"/>
                      <a:pt x="2986" y="179"/>
                      <a:pt x="2884" y="213"/>
                    </a:cubicBezTo>
                    <a:cubicBezTo>
                      <a:pt x="2799" y="240"/>
                      <a:pt x="2714" y="283"/>
                      <a:pt x="2634" y="234"/>
                    </a:cubicBezTo>
                    <a:cubicBezTo>
                      <a:pt x="2559" y="188"/>
                      <a:pt x="2504" y="115"/>
                      <a:pt x="2415" y="93"/>
                    </a:cubicBezTo>
                    <a:cubicBezTo>
                      <a:pt x="2327" y="72"/>
                      <a:pt x="2234" y="79"/>
                      <a:pt x="2145" y="79"/>
                    </a:cubicBezTo>
                    <a:cubicBezTo>
                      <a:pt x="2047" y="78"/>
                      <a:pt x="1949" y="79"/>
                      <a:pt x="1851" y="79"/>
                    </a:cubicBezTo>
                    <a:cubicBezTo>
                      <a:pt x="1773" y="78"/>
                      <a:pt x="1654" y="83"/>
                      <a:pt x="1576" y="82"/>
                    </a:cubicBezTo>
                    <a:cubicBezTo>
                      <a:pt x="1552" y="82"/>
                      <a:pt x="0" y="129"/>
                      <a:pt x="10" y="92"/>
                    </a:cubicBezTo>
                    <a:lnTo>
                      <a:pt x="1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8" name="Freeform 18"/>
              <p:cNvSpPr>
                <a:spLocks/>
              </p:cNvSpPr>
              <p:nvPr userDrawn="1"/>
            </p:nvSpPr>
            <p:spPr bwMode="auto">
              <a:xfrm>
                <a:off x="4178300" y="3313113"/>
                <a:ext cx="157163" cy="20638"/>
              </a:xfrm>
              <a:custGeom>
                <a:avLst/>
                <a:gdLst>
                  <a:gd name="T0" fmla="*/ 36 w 99"/>
                  <a:gd name="T1" fmla="*/ 0 h 13"/>
                  <a:gd name="T2" fmla="*/ 99 w 99"/>
                  <a:gd name="T3" fmla="*/ 2 h 13"/>
                  <a:gd name="T4" fmla="*/ 57 w 99"/>
                  <a:gd name="T5" fmla="*/ 13 h 13"/>
                  <a:gd name="T6" fmla="*/ 0 w 99"/>
                  <a:gd name="T7" fmla="*/ 11 h 13"/>
                  <a:gd name="T8" fmla="*/ 36 w 99"/>
                  <a:gd name="T9" fmla="*/ 0 h 13"/>
                </a:gdLst>
                <a:ahLst/>
                <a:cxnLst>
                  <a:cxn ang="0">
                    <a:pos x="T0" y="T1"/>
                  </a:cxn>
                  <a:cxn ang="0">
                    <a:pos x="T2" y="T3"/>
                  </a:cxn>
                  <a:cxn ang="0">
                    <a:pos x="T4" y="T5"/>
                  </a:cxn>
                  <a:cxn ang="0">
                    <a:pos x="T6" y="T7"/>
                  </a:cxn>
                  <a:cxn ang="0">
                    <a:pos x="T8" y="T9"/>
                  </a:cxn>
                </a:cxnLst>
                <a:rect l="0" t="0" r="r" b="b"/>
                <a:pathLst>
                  <a:path w="99" h="13">
                    <a:moveTo>
                      <a:pt x="36" y="0"/>
                    </a:moveTo>
                    <a:lnTo>
                      <a:pt x="99" y="2"/>
                    </a:lnTo>
                    <a:lnTo>
                      <a:pt x="57" y="13"/>
                    </a:lnTo>
                    <a:lnTo>
                      <a:pt x="0" y="11"/>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grpSp>
        <p:nvGrpSpPr>
          <p:cNvPr id="32" name="Group 2061"/>
          <p:cNvGrpSpPr/>
          <p:nvPr userDrawn="1"/>
        </p:nvGrpSpPr>
        <p:grpSpPr>
          <a:xfrm>
            <a:off x="-951045" y="2647950"/>
            <a:ext cx="12523524" cy="2051049"/>
            <a:chOff x="-4040188" y="444500"/>
            <a:chExt cx="11560176" cy="3040063"/>
          </a:xfrm>
          <a:solidFill>
            <a:schemeClr val="bg2">
              <a:lumMod val="40000"/>
              <a:lumOff val="60000"/>
            </a:schemeClr>
          </a:solidFill>
        </p:grpSpPr>
        <p:sp>
          <p:nvSpPr>
            <p:cNvPr id="35" name="Freeform 9"/>
            <p:cNvSpPr>
              <a:spLocks/>
            </p:cNvSpPr>
            <p:nvPr userDrawn="1"/>
          </p:nvSpPr>
          <p:spPr bwMode="auto">
            <a:xfrm>
              <a:off x="-4040188" y="444500"/>
              <a:ext cx="11560176" cy="2881313"/>
            </a:xfrm>
            <a:custGeom>
              <a:avLst/>
              <a:gdLst>
                <a:gd name="T0" fmla="*/ 4054 w 5249"/>
                <a:gd name="T1" fmla="*/ 1286 h 1308"/>
                <a:gd name="T2" fmla="*/ 3549 w 5249"/>
                <a:gd name="T3" fmla="*/ 1276 h 1308"/>
                <a:gd name="T4" fmla="*/ 3106 w 5249"/>
                <a:gd name="T5" fmla="*/ 1152 h 1308"/>
                <a:gd name="T6" fmla="*/ 2527 w 5249"/>
                <a:gd name="T7" fmla="*/ 867 h 1308"/>
                <a:gd name="T8" fmla="*/ 0 w 5249"/>
                <a:gd name="T9" fmla="*/ 0 h 1308"/>
                <a:gd name="T10" fmla="*/ 1 w 5249"/>
                <a:gd name="T11" fmla="*/ 53 h 1308"/>
                <a:gd name="T12" fmla="*/ 1994 w 5249"/>
                <a:gd name="T13" fmla="*/ 732 h 1308"/>
                <a:gd name="T14" fmla="*/ 2471 w 5249"/>
                <a:gd name="T15" fmla="*/ 865 h 1308"/>
                <a:gd name="T16" fmla="*/ 2981 w 5249"/>
                <a:gd name="T17" fmla="*/ 1110 h 1308"/>
                <a:gd name="T18" fmla="*/ 3401 w 5249"/>
                <a:gd name="T19" fmla="*/ 1284 h 1308"/>
                <a:gd name="T20" fmla="*/ 3895 w 5249"/>
                <a:gd name="T21" fmla="*/ 1297 h 1308"/>
                <a:gd name="T22" fmla="*/ 4385 w 5249"/>
                <a:gd name="T23" fmla="*/ 1279 h 1308"/>
                <a:gd name="T24" fmla="*/ 5249 w 5249"/>
                <a:gd name="T25" fmla="*/ 1248 h 1308"/>
                <a:gd name="T26" fmla="*/ 4054 w 5249"/>
                <a:gd name="T27" fmla="*/ 1286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49" h="1308">
                  <a:moveTo>
                    <a:pt x="4054" y="1286"/>
                  </a:moveTo>
                  <a:cubicBezTo>
                    <a:pt x="3886" y="1290"/>
                    <a:pt x="3717" y="1288"/>
                    <a:pt x="3549" y="1276"/>
                  </a:cubicBezTo>
                  <a:cubicBezTo>
                    <a:pt x="3384" y="1265"/>
                    <a:pt x="3250" y="1220"/>
                    <a:pt x="3106" y="1152"/>
                  </a:cubicBezTo>
                  <a:cubicBezTo>
                    <a:pt x="2914" y="1061"/>
                    <a:pt x="2727" y="945"/>
                    <a:pt x="2527" y="867"/>
                  </a:cubicBezTo>
                  <a:cubicBezTo>
                    <a:pt x="2267" y="767"/>
                    <a:pt x="1826" y="751"/>
                    <a:pt x="0" y="0"/>
                  </a:cubicBezTo>
                  <a:cubicBezTo>
                    <a:pt x="1" y="53"/>
                    <a:pt x="1" y="53"/>
                    <a:pt x="1" y="53"/>
                  </a:cubicBezTo>
                  <a:cubicBezTo>
                    <a:pt x="1025" y="494"/>
                    <a:pt x="1906" y="708"/>
                    <a:pt x="1994" y="732"/>
                  </a:cubicBezTo>
                  <a:cubicBezTo>
                    <a:pt x="2251" y="802"/>
                    <a:pt x="2324" y="818"/>
                    <a:pt x="2471" y="865"/>
                  </a:cubicBezTo>
                  <a:cubicBezTo>
                    <a:pt x="2654" y="923"/>
                    <a:pt x="2812" y="1027"/>
                    <a:pt x="2981" y="1110"/>
                  </a:cubicBezTo>
                  <a:cubicBezTo>
                    <a:pt x="3117" y="1176"/>
                    <a:pt x="3246" y="1260"/>
                    <a:pt x="3401" y="1284"/>
                  </a:cubicBezTo>
                  <a:cubicBezTo>
                    <a:pt x="3557" y="1308"/>
                    <a:pt x="3737" y="1300"/>
                    <a:pt x="3895" y="1297"/>
                  </a:cubicBezTo>
                  <a:cubicBezTo>
                    <a:pt x="4059" y="1294"/>
                    <a:pt x="4222" y="1288"/>
                    <a:pt x="4385" y="1279"/>
                  </a:cubicBezTo>
                  <a:cubicBezTo>
                    <a:pt x="4526" y="1270"/>
                    <a:pt x="4976" y="1245"/>
                    <a:pt x="5249" y="1248"/>
                  </a:cubicBezTo>
                  <a:cubicBezTo>
                    <a:pt x="4970" y="1242"/>
                    <a:pt x="4311" y="1278"/>
                    <a:pt x="4054" y="12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 name="Freeform 20"/>
            <p:cNvSpPr>
              <a:spLocks/>
            </p:cNvSpPr>
            <p:nvPr userDrawn="1"/>
          </p:nvSpPr>
          <p:spPr bwMode="auto">
            <a:xfrm>
              <a:off x="6024563" y="3475038"/>
              <a:ext cx="79375" cy="9525"/>
            </a:xfrm>
            <a:custGeom>
              <a:avLst/>
              <a:gdLst>
                <a:gd name="T0" fmla="*/ 19 w 50"/>
                <a:gd name="T1" fmla="*/ 1 h 6"/>
                <a:gd name="T2" fmla="*/ 50 w 50"/>
                <a:gd name="T3" fmla="*/ 0 h 6"/>
                <a:gd name="T4" fmla="*/ 33 w 50"/>
                <a:gd name="T5" fmla="*/ 5 h 6"/>
                <a:gd name="T6" fmla="*/ 0 w 50"/>
                <a:gd name="T7" fmla="*/ 6 h 6"/>
                <a:gd name="T8" fmla="*/ 19 w 50"/>
                <a:gd name="T9" fmla="*/ 1 h 6"/>
              </a:gdLst>
              <a:ahLst/>
              <a:cxnLst>
                <a:cxn ang="0">
                  <a:pos x="T0" y="T1"/>
                </a:cxn>
                <a:cxn ang="0">
                  <a:pos x="T2" y="T3"/>
                </a:cxn>
                <a:cxn ang="0">
                  <a:pos x="T4" y="T5"/>
                </a:cxn>
                <a:cxn ang="0">
                  <a:pos x="T6" y="T7"/>
                </a:cxn>
                <a:cxn ang="0">
                  <a:pos x="T8" y="T9"/>
                </a:cxn>
              </a:cxnLst>
              <a:rect l="0" t="0" r="r" b="b"/>
              <a:pathLst>
                <a:path w="50" h="6">
                  <a:moveTo>
                    <a:pt x="19" y="1"/>
                  </a:moveTo>
                  <a:lnTo>
                    <a:pt x="50" y="0"/>
                  </a:lnTo>
                  <a:lnTo>
                    <a:pt x="33" y="5"/>
                  </a:lnTo>
                  <a:lnTo>
                    <a:pt x="0" y="6"/>
                  </a:lnTo>
                  <a:lnTo>
                    <a:pt x="19"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sp>
        <p:nvSpPr>
          <p:cNvPr id="15" name="Freeform 12"/>
          <p:cNvSpPr>
            <a:spLocks/>
          </p:cNvSpPr>
          <p:nvPr userDrawn="1"/>
        </p:nvSpPr>
        <p:spPr bwMode="auto">
          <a:xfrm>
            <a:off x="-1881452" y="3994151"/>
            <a:ext cx="12857164" cy="619125"/>
          </a:xfrm>
          <a:custGeom>
            <a:avLst/>
            <a:gdLst>
              <a:gd name="T0" fmla="*/ 3683 w 5389"/>
              <a:gd name="T1" fmla="*/ 99 h 281"/>
              <a:gd name="T2" fmla="*/ 2787 w 5389"/>
              <a:gd name="T3" fmla="*/ 28 h 281"/>
              <a:gd name="T4" fmla="*/ 2274 w 5389"/>
              <a:gd name="T5" fmla="*/ 70 h 281"/>
              <a:gd name="T6" fmla="*/ 1888 w 5389"/>
              <a:gd name="T7" fmla="*/ 104 h 281"/>
              <a:gd name="T8" fmla="*/ 54 w 5389"/>
              <a:gd name="T9" fmla="*/ 99 h 281"/>
              <a:gd name="T10" fmla="*/ 28 w 5389"/>
              <a:gd name="T11" fmla="*/ 57 h 281"/>
              <a:gd name="T12" fmla="*/ 2788 w 5389"/>
              <a:gd name="T13" fmla="*/ 16 h 281"/>
              <a:gd name="T14" fmla="*/ 3684 w 5389"/>
              <a:gd name="T15" fmla="*/ 94 h 281"/>
              <a:gd name="T16" fmla="*/ 3863 w 5389"/>
              <a:gd name="T17" fmla="*/ 165 h 281"/>
              <a:gd name="T18" fmla="*/ 4064 w 5389"/>
              <a:gd name="T19" fmla="*/ 246 h 281"/>
              <a:gd name="T20" fmla="*/ 4275 w 5389"/>
              <a:gd name="T21" fmla="*/ 271 h 281"/>
              <a:gd name="T22" fmla="*/ 4488 w 5389"/>
              <a:gd name="T23" fmla="*/ 262 h 281"/>
              <a:gd name="T24" fmla="*/ 4769 w 5389"/>
              <a:gd name="T25" fmla="*/ 200 h 281"/>
              <a:gd name="T26" fmla="*/ 5032 w 5389"/>
              <a:gd name="T27" fmla="*/ 203 h 281"/>
              <a:gd name="T28" fmla="*/ 5389 w 5389"/>
              <a:gd name="T29" fmla="*/ 204 h 281"/>
              <a:gd name="T30" fmla="*/ 4893 w 5389"/>
              <a:gd name="T31" fmla="*/ 202 h 281"/>
              <a:gd name="T32" fmla="*/ 4728 w 5389"/>
              <a:gd name="T33" fmla="*/ 213 h 281"/>
              <a:gd name="T34" fmla="*/ 4558 w 5389"/>
              <a:gd name="T35" fmla="*/ 251 h 281"/>
              <a:gd name="T36" fmla="*/ 4382 w 5389"/>
              <a:gd name="T37" fmla="*/ 275 h 281"/>
              <a:gd name="T38" fmla="*/ 3981 w 5389"/>
              <a:gd name="T39" fmla="*/ 232 h 281"/>
              <a:gd name="T40" fmla="*/ 3858 w 5389"/>
              <a:gd name="T41" fmla="*/ 175 h 281"/>
              <a:gd name="T42" fmla="*/ 3749 w 5389"/>
              <a:gd name="T43" fmla="*/ 123 h 281"/>
              <a:gd name="T44" fmla="*/ 3683 w 5389"/>
              <a:gd name="T45" fmla="*/ 99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389" h="281">
                <a:moveTo>
                  <a:pt x="3683" y="99"/>
                </a:moveTo>
                <a:cubicBezTo>
                  <a:pt x="3399" y="6"/>
                  <a:pt x="3082" y="14"/>
                  <a:pt x="2787" y="28"/>
                </a:cubicBezTo>
                <a:cubicBezTo>
                  <a:pt x="2616" y="36"/>
                  <a:pt x="2445" y="49"/>
                  <a:pt x="2274" y="70"/>
                </a:cubicBezTo>
                <a:cubicBezTo>
                  <a:pt x="2193" y="80"/>
                  <a:pt x="2013" y="92"/>
                  <a:pt x="1888" y="104"/>
                </a:cubicBezTo>
                <a:cubicBezTo>
                  <a:pt x="1842" y="108"/>
                  <a:pt x="72" y="227"/>
                  <a:pt x="54" y="99"/>
                </a:cubicBezTo>
                <a:cubicBezTo>
                  <a:pt x="51" y="80"/>
                  <a:pt x="0" y="55"/>
                  <a:pt x="28" y="57"/>
                </a:cubicBezTo>
                <a:cubicBezTo>
                  <a:pt x="1118" y="144"/>
                  <a:pt x="2462" y="31"/>
                  <a:pt x="2788" y="16"/>
                </a:cubicBezTo>
                <a:cubicBezTo>
                  <a:pt x="3083" y="2"/>
                  <a:pt x="3400" y="0"/>
                  <a:pt x="3684" y="94"/>
                </a:cubicBezTo>
                <a:cubicBezTo>
                  <a:pt x="3684" y="94"/>
                  <a:pt x="3756" y="117"/>
                  <a:pt x="3863" y="165"/>
                </a:cubicBezTo>
                <a:cubicBezTo>
                  <a:pt x="3928" y="195"/>
                  <a:pt x="3994" y="228"/>
                  <a:pt x="4064" y="246"/>
                </a:cubicBezTo>
                <a:cubicBezTo>
                  <a:pt x="4133" y="263"/>
                  <a:pt x="4204" y="269"/>
                  <a:pt x="4275" y="271"/>
                </a:cubicBezTo>
                <a:cubicBezTo>
                  <a:pt x="4346" y="274"/>
                  <a:pt x="4418" y="271"/>
                  <a:pt x="4488" y="262"/>
                </a:cubicBezTo>
                <a:cubicBezTo>
                  <a:pt x="4583" y="249"/>
                  <a:pt x="4673" y="209"/>
                  <a:pt x="4769" y="200"/>
                </a:cubicBezTo>
                <a:cubicBezTo>
                  <a:pt x="4855" y="191"/>
                  <a:pt x="4945" y="201"/>
                  <a:pt x="5032" y="203"/>
                </a:cubicBezTo>
                <a:cubicBezTo>
                  <a:pt x="5073" y="203"/>
                  <a:pt x="5326" y="200"/>
                  <a:pt x="5389" y="204"/>
                </a:cubicBezTo>
                <a:cubicBezTo>
                  <a:pt x="5386" y="204"/>
                  <a:pt x="4970" y="205"/>
                  <a:pt x="4893" y="202"/>
                </a:cubicBezTo>
                <a:cubicBezTo>
                  <a:pt x="4827" y="200"/>
                  <a:pt x="4793" y="200"/>
                  <a:pt x="4728" y="213"/>
                </a:cubicBezTo>
                <a:cubicBezTo>
                  <a:pt x="4682" y="222"/>
                  <a:pt x="4604" y="242"/>
                  <a:pt x="4558" y="251"/>
                </a:cubicBezTo>
                <a:cubicBezTo>
                  <a:pt x="4500" y="262"/>
                  <a:pt x="4441" y="272"/>
                  <a:pt x="4382" y="275"/>
                </a:cubicBezTo>
                <a:cubicBezTo>
                  <a:pt x="4247" y="281"/>
                  <a:pt x="4110" y="279"/>
                  <a:pt x="3981" y="232"/>
                </a:cubicBezTo>
                <a:cubicBezTo>
                  <a:pt x="3942" y="218"/>
                  <a:pt x="3899" y="197"/>
                  <a:pt x="3858" y="175"/>
                </a:cubicBezTo>
                <a:cubicBezTo>
                  <a:pt x="3858" y="175"/>
                  <a:pt x="3793" y="140"/>
                  <a:pt x="3749" y="123"/>
                </a:cubicBezTo>
                <a:cubicBezTo>
                  <a:pt x="3707" y="106"/>
                  <a:pt x="3683" y="99"/>
                  <a:pt x="3683" y="99"/>
                </a:cubicBezTo>
                <a:close/>
              </a:path>
            </a:pathLst>
          </a:custGeom>
          <a:solidFill>
            <a:schemeClr val="bg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GB" sz="1800"/>
          </a:p>
        </p:txBody>
      </p:sp>
      <p:pic>
        <p:nvPicPr>
          <p:cNvPr id="17" name="WKGT-Kopf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000" y="381000"/>
            <a:ext cx="2762250" cy="1266825"/>
          </a:xfrm>
          <a:prstGeom prst="rect">
            <a:avLst/>
          </a:prstGeom>
        </p:spPr>
      </p:pic>
    </p:spTree>
    <p:extLst>
      <p:ext uri="{BB962C8B-B14F-4D97-AF65-F5344CB8AC3E}">
        <p14:creationId xmlns:p14="http://schemas.microsoft.com/office/powerpoint/2010/main" val="391682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2000"/>
                                        <p:tgtEl>
                                          <p:spTgt spid="15"/>
                                        </p:tgtEl>
                                      </p:cBhvr>
                                    </p:animEffect>
                                  </p:childTnLst>
                                </p:cTn>
                              </p:par>
                              <p:par>
                                <p:cTn id="8" presetID="22" presetClass="entr" presetSubtype="8" fill="hold" grpId="0" nodeType="withEffect">
                                  <p:stCondLst>
                                    <p:cond delay="30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2000"/>
                                        <p:tgtEl>
                                          <p:spTgt spid="16"/>
                                        </p:tgtEl>
                                      </p:cBhvr>
                                    </p:animEffect>
                                  </p:childTnLst>
                                </p:cTn>
                              </p:par>
                              <p:par>
                                <p:cTn id="11" presetID="22" presetClass="entr" presetSubtype="8" fill="hold" nodeType="withEffect">
                                  <p:stCondLst>
                                    <p:cond delay="60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2000"/>
                                        <p:tgtEl>
                                          <p:spTgt spid="32"/>
                                        </p:tgtEl>
                                      </p:cBhvr>
                                    </p:animEffect>
                                  </p:childTnLst>
                                </p:cTn>
                              </p:par>
                              <p:par>
                                <p:cTn id="14" presetID="22" presetClass="entr" presetSubtype="8" fill="hold" nodeType="withEffect">
                                  <p:stCondLst>
                                    <p:cond delay="120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38250" y="1122363"/>
            <a:ext cx="74295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Foliennummernplatzhalter 3"/>
          <p:cNvSpPr>
            <a:spLocks noGrp="1" noChangeAspect="1"/>
          </p:cNvSpPr>
          <p:nvPr>
            <p:ph type="sldNum" sz="quarter" idx="10"/>
          </p:nvPr>
        </p:nvSpPr>
        <p:spPr>
          <a:xfrm>
            <a:off x="8636000" y="6572250"/>
            <a:ext cx="762000" cy="138430"/>
          </a:xfrm>
        </p:spPr>
        <p:txBody>
          <a:bodyPr vert="horz"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Tree>
    <p:extLst>
      <p:ext uri="{BB962C8B-B14F-4D97-AF65-F5344CB8AC3E}">
        <p14:creationId xmlns:p14="http://schemas.microsoft.com/office/powerpoint/2010/main" val="3082425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noChangeAspect="1"/>
          </p:cNvSpPr>
          <p:nvPr>
            <p:ph type="sldNum" sz="quarter" idx="10"/>
          </p:nvPr>
        </p:nvSpPr>
        <p:spPr>
          <a:xfrm>
            <a:off x="8636000" y="6572250"/>
            <a:ext cx="762000" cy="138430"/>
          </a:xfrm>
        </p:spPr>
        <p:txBody>
          <a:bodyPr vert="horz"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Tree>
    <p:extLst>
      <p:ext uri="{BB962C8B-B14F-4D97-AF65-F5344CB8AC3E}">
        <p14:creationId xmlns:p14="http://schemas.microsoft.com/office/powerpoint/2010/main" val="540950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riefbogen Startseite">
    <p:spTree>
      <p:nvGrpSpPr>
        <p:cNvPr id="1" name=""/>
        <p:cNvGrpSpPr/>
        <p:nvPr/>
      </p:nvGrpSpPr>
      <p:grpSpPr>
        <a:xfrm>
          <a:off x="0" y="0"/>
          <a:ext cx="0" cy="0"/>
          <a:chOff x="0" y="0"/>
          <a:chExt cx="0" cy="0"/>
        </a:xfrm>
      </p:grpSpPr>
      <p:sp>
        <p:nvSpPr>
          <p:cNvPr id="6" name="Foliennummernplatzhalter 5"/>
          <p:cNvSpPr>
            <a:spLocks noGrp="1" noChangeAspect="1"/>
          </p:cNvSpPr>
          <p:nvPr>
            <p:ph type="sldNum" sz="quarter" idx="12"/>
          </p:nvPr>
        </p:nvSpPr>
        <p:spPr>
          <a:xfrm>
            <a:off x="8636000" y="6572250"/>
            <a:ext cx="762000" cy="138430"/>
          </a:xfrm>
        </p:spPr>
        <p:txBody>
          <a:bodyPr vert="horz" anchor="b"/>
          <a:lstStyle>
            <a:lvl1pPr algn="r">
              <a:defRPr sz="900">
                <a:solidFill>
                  <a:srgbClr val="777777"/>
                </a:solidFill>
                <a:latin typeface="Arial" panose="020B0604020202020204" pitchFamily="34" charset="0"/>
              </a:defRPr>
            </a:lvl1pPr>
          </a:lstStyle>
          <a:p>
            <a:fld id="{58200BDC-5CBD-49B8-B4A8-EFB4D8FEA68E}" type="slidenum">
              <a:rPr lang="de-DE" smtClean="0"/>
              <a:pPr/>
              <a:t>‹Nr.›</a:t>
            </a:fld>
            <a:endParaRPr lang="de-DE"/>
          </a:p>
        </p:txBody>
      </p:sp>
      <p:sp>
        <p:nvSpPr>
          <p:cNvPr id="7" name="Textplatzhalter 2"/>
          <p:cNvSpPr>
            <a:spLocks noGrp="1"/>
          </p:cNvSpPr>
          <p:nvPr>
            <p:ph idx="1"/>
          </p:nvPr>
        </p:nvSpPr>
        <p:spPr>
          <a:xfrm>
            <a:off x="424789" y="2132013"/>
            <a:ext cx="4457701" cy="4248150"/>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Geschaeftsangaben"/>
          <p:cNvSpPr txBox="1">
            <a:spLocks noChangeArrowheads="1"/>
          </p:cNvSpPr>
          <p:nvPr userDrawn="1"/>
        </p:nvSpPr>
        <p:spPr bwMode="auto">
          <a:xfrm>
            <a:off x="5026952" y="2132013"/>
            <a:ext cx="4454260"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tab pos="357188" algn="l"/>
                <a:tab pos="2062163" algn="l"/>
              </a:tabLst>
              <a:defRPr/>
            </a:pPr>
            <a:r>
              <a:rPr kumimoji="0" lang="de-DE" sz="700" b="1" i="0" u="none" strike="noStrike" cap="none" normalizeH="0" baseline="0" smtClean="0">
                <a:ln>
                  <a:noFill/>
                </a:ln>
                <a:solidFill>
                  <a:srgbClr val="B2B2B2"/>
                </a:solidFill>
                <a:effectLst/>
                <a:latin typeface="Arial" panose="020B0604020202020204" pitchFamily="34" charset="0"/>
                <a:cs typeface="Arial" pitchFamily="34" charset="0"/>
              </a:rPr>
              <a:t>Warth &amp; Klein Grant Thornton AG</a:t>
            </a:r>
            <a:br>
              <a:rPr kumimoji="0" lang="de-DE" sz="700" b="1"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Wirtschaftsprüfungsgesellschaft</a:t>
            </a:r>
            <a:r>
              <a:rPr kumimoji="0" lang="de-DE" sz="700" b="1" i="0" u="none" strike="noStrike" cap="none" normalizeH="0" baseline="0" smtClean="0">
                <a:ln>
                  <a:noFill/>
                </a:ln>
                <a:solidFill>
                  <a:srgbClr val="B2B2B2"/>
                </a:solidFill>
                <a:effectLst/>
                <a:latin typeface="Arial" panose="020B0604020202020204" pitchFamily="34" charset="0"/>
                <a:cs typeface="Arial" pitchFamily="34" charset="0"/>
              </a:rPr>
              <a:t/>
            </a:r>
            <a:br>
              <a:rPr kumimoji="0" lang="de-DE" sz="700" b="1"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Rosenstraße 47</a:t>
            </a:r>
          </a:p>
          <a:p>
            <a:pPr marL="0" marR="0" lvl="0" indent="0" algn="l" defTabSz="914400" rtl="0" eaLnBrk="1" fontAlgn="auto" latinLnBrk="0" hangingPunct="1">
              <a:lnSpc>
                <a:spcPct val="100000"/>
              </a:lnSpc>
              <a:spcBef>
                <a:spcPts val="0"/>
              </a:spcBef>
              <a:spcAft>
                <a:spcPts val="0"/>
              </a:spcAft>
              <a:buClrTx/>
              <a:buSzTx/>
              <a:buFontTx/>
              <a:buNone/>
              <a:tabLst>
                <a:tab pos="357188" algn="l"/>
                <a:tab pos="2062163" algn="l"/>
              </a:tabLst>
              <a:defRPr/>
            </a:pP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40479 Düsseldorf</a:t>
            </a:r>
          </a:p>
          <a:p>
            <a:pPr marL="0" marR="0" lvl="0" indent="0" algn="l" defTabSz="914400" rtl="0" eaLnBrk="1" fontAlgn="auto" latinLnBrk="0" hangingPunct="1">
              <a:lnSpc>
                <a:spcPct val="100000"/>
              </a:lnSpc>
              <a:spcBef>
                <a:spcPts val="0"/>
              </a:spcBef>
              <a:spcAft>
                <a:spcPts val="0"/>
              </a:spcAft>
              <a:buClrTx/>
              <a:buSzTx/>
              <a:buFontTx/>
              <a:buNone/>
              <a:tabLst>
                <a:tab pos="357188" algn="l"/>
                <a:tab pos="2062163" algn="l"/>
              </a:tabLst>
              <a:defRPr/>
            </a:pPr>
            <a:endParaRPr kumimoji="0" lang="de-DE" sz="700" b="1" i="0" u="none" strike="noStrike" cap="none" normalizeH="0" baseline="0" smtClean="0">
              <a:ln>
                <a:noFill/>
              </a:ln>
              <a:solidFill>
                <a:srgbClr val="B2B2B2"/>
              </a:solidFill>
              <a:effectLst/>
              <a:latin typeface="Arial" panose="020B0604020202020204"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tab pos="357188" algn="l"/>
                <a:tab pos="2062163" algn="l"/>
              </a:tabLst>
              <a:defRPr/>
            </a:pP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Telefon	+49  211  9524  0</a:t>
            </a:r>
            <a:b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Telefax	+49  211  9524  200</a:t>
            </a:r>
            <a:r>
              <a:rPr kumimoji="0" lang="de-DE" sz="700" b="1" i="0" u="none" strike="noStrike" cap="none" normalizeH="0" baseline="0" smtClean="0">
                <a:ln>
                  <a:noFill/>
                </a:ln>
                <a:solidFill>
                  <a:srgbClr val="B2B2B2"/>
                </a:solidFill>
                <a:effectLst/>
                <a:latin typeface="Arial" panose="020B0604020202020204" pitchFamily="34" charset="0"/>
                <a:cs typeface="Arial" pitchFamily="34" charset="0"/>
              </a:rPr>
              <a:t/>
            </a:r>
            <a:br>
              <a:rPr kumimoji="0" lang="de-DE" sz="700" b="1"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1" i="0" u="none" strike="noStrike" cap="none" normalizeH="0" baseline="0" smtClean="0">
                <a:ln>
                  <a:noFill/>
                </a:ln>
                <a:solidFill>
                  <a:srgbClr val="B2B2B2"/>
                </a:solidFill>
                <a:effectLst/>
                <a:latin typeface="Arial" panose="020B0604020202020204" pitchFamily="34" charset="0"/>
                <a:cs typeface="Arial" pitchFamily="34" charset="0"/>
              </a:rPr>
              <a:t/>
            </a:r>
            <a:br>
              <a:rPr kumimoji="0" lang="de-DE" sz="700" b="1"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1" i="0" u="none" strike="noStrike" cap="none" normalizeH="0" baseline="0" smtClean="0">
                <a:ln>
                  <a:noFill/>
                </a:ln>
                <a:solidFill>
                  <a:srgbClr val="B2B2B2"/>
                </a:solidFill>
                <a:effectLst/>
                <a:latin typeface="Arial" panose="020B0604020202020204" pitchFamily="34" charset="0"/>
                <a:cs typeface="Arial" pitchFamily="34" charset="0"/>
              </a:rPr>
              <a:t>Vorstand</a:t>
            </a: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	</a:t>
            </a:r>
            <a:b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WP/StB Prof. Dr. Klaus-Günter Klein (Vors.)	WP/StB Dipl.-Kfm. Joachim Riese</a:t>
            </a:r>
            <a:b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WP/StB Dipl.-Kfm. Georg Holschbach	WP/StB Dipl.-Kfm. Michael Häger </a:t>
            </a:r>
            <a:b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WP/StB Dipl.-Kfm. Bernhard Flintrop 	WP/StB Prof. Dr. Martin Jonas</a:t>
            </a:r>
            <a:b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WP/StB Dr. Thomas Senger	WP/StB Dr. Heike Wieland-Blöse</a:t>
            </a:r>
            <a:b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
            </a:r>
            <a:b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1" i="0" u="none" strike="noStrike" cap="none" normalizeH="0" baseline="0" smtClean="0">
                <a:ln>
                  <a:noFill/>
                </a:ln>
                <a:solidFill>
                  <a:srgbClr val="B2B2B2"/>
                </a:solidFill>
                <a:effectLst/>
                <a:latin typeface="Arial" panose="020B0604020202020204" pitchFamily="34" charset="0"/>
                <a:cs typeface="Arial" pitchFamily="34" charset="0"/>
              </a:rPr>
              <a:t>Aufsichtsrat</a:t>
            </a: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
            </a:r>
            <a:b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WP/StB Prof. Dr. Dr. h.c. Werner Klein	WP/StB Prof. Dr. Friedhelm Sahner</a:t>
            </a:r>
            <a:b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(Vorsitzender)	(Stellv. Vorsitz.)</a:t>
            </a:r>
            <a:b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br>
            <a:endParaRPr kumimoji="0" lang="de-DE" sz="700" b="0" i="0" u="none" strike="noStrike" cap="none" normalizeH="0" baseline="0" smtClean="0">
              <a:ln>
                <a:noFill/>
              </a:ln>
              <a:solidFill>
                <a:srgbClr val="B2B2B2"/>
              </a:solidFill>
              <a:effectLst/>
              <a:latin typeface="Arial" panose="020B0604020202020204"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57188" algn="l"/>
                <a:tab pos="2062163" algn="l"/>
              </a:tabLst>
              <a:defRPr/>
            </a:pPr>
            <a:r>
              <a:rPr kumimoji="0" lang="de-DE" sz="700" b="1" i="0" u="none" strike="noStrike" cap="none" normalizeH="0" baseline="0" smtClean="0">
                <a:ln>
                  <a:noFill/>
                </a:ln>
                <a:solidFill>
                  <a:srgbClr val="B2B2B2"/>
                </a:solidFill>
                <a:effectLst/>
                <a:latin typeface="Arial" panose="020B0604020202020204" pitchFamily="34" charset="0"/>
                <a:cs typeface="Arial" pitchFamily="34" charset="0"/>
              </a:rPr>
              <a:t>Sitz der Gesellschaft</a:t>
            </a:r>
            <a:br>
              <a:rPr kumimoji="0" lang="de-DE" sz="700" b="1"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Düsseldorf   Amtsgericht Düsseldorf HR B 62734	USt-Ident-Nr. DE 811137269 </a:t>
            </a:r>
            <a:b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br>
            <a:r>
              <a:rPr kumimoji="0" lang="de-DE" sz="700" b="0" i="0" u="none" strike="noStrike" cap="none" normalizeH="0" baseline="0" smtClean="0">
                <a:ln>
                  <a:noFill/>
                </a:ln>
                <a:solidFill>
                  <a:srgbClr val="B2B2B2"/>
                </a:solidFill>
                <a:effectLst/>
                <a:latin typeface="Arial" panose="020B0604020202020204" pitchFamily="34" charset="0"/>
                <a:cs typeface="Arial" pitchFamily="34" charset="0"/>
              </a:rPr>
              <a:t>Mitgliedsfirma von Grant Thornton International Ltd</a:t>
            </a:r>
            <a:endParaRPr kumimoji="0" lang="de-DE" sz="700" b="0" i="0" u="none" strike="noStrike" cap="none" normalizeH="0" baseline="0" dirty="0" smtClean="0">
              <a:ln>
                <a:noFill/>
              </a:ln>
              <a:solidFill>
                <a:srgbClr val="B2B2B2"/>
              </a:solidFill>
              <a:effectLst/>
              <a:latin typeface="Arial" panose="020B0604020202020204" pitchFamily="34" charset="0"/>
              <a:cs typeface="Arial" pitchFamily="34" charset="0"/>
            </a:endParaRPr>
          </a:p>
        </p:txBody>
      </p:sp>
      <p:sp>
        <p:nvSpPr>
          <p:cNvPr id="9" name="Textplatzhalter 2"/>
          <p:cNvSpPr>
            <a:spLocks noGrp="1"/>
          </p:cNvSpPr>
          <p:nvPr>
            <p:ph idx="13"/>
          </p:nvPr>
        </p:nvSpPr>
        <p:spPr>
          <a:xfrm>
            <a:off x="5026952" y="4752975"/>
            <a:ext cx="4457701" cy="1603374"/>
          </a:xfrm>
          <a:prstGeom prst="rect">
            <a:avLst/>
          </a:prstGeom>
        </p:spPr>
        <p:txBody>
          <a:bodyPr vert="horz" lIns="91440" tIns="45720" rIns="91440" bIns="45720" rtlCol="0">
            <a:normAutofit/>
          </a:bodyPr>
          <a:lstStyle>
            <a:lvl1pPr>
              <a:defRPr>
                <a:latin typeface="Garamond" pitchFamily="18" charset="0"/>
              </a:defRPr>
            </a:lvl1pPr>
            <a:lvl2pPr>
              <a:defRPr>
                <a:latin typeface="Garamond" pitchFamily="18" charset="0"/>
              </a:defRPr>
            </a:lvl2pPr>
            <a:lvl3pPr>
              <a:defRPr>
                <a:latin typeface="Garamond" pitchFamily="18" charset="0"/>
              </a:defRPr>
            </a:lvl3pPr>
            <a:lvl4pPr>
              <a:defRPr>
                <a:latin typeface="Garamond" pitchFamily="18" charset="0"/>
              </a:defRPr>
            </a:lvl4pPr>
            <a:lvl5pPr>
              <a:defRPr>
                <a:latin typeface="Garamond" pitchFamily="18"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WKGT-Titel-Briefbogen"/>
          <p:cNvSpPr>
            <a:spLocks noGrp="1"/>
          </p:cNvSpPr>
          <p:nvPr>
            <p:ph type="title" hasCustomPrompt="1"/>
          </p:nvPr>
        </p:nvSpPr>
        <p:spPr>
          <a:xfrm>
            <a:off x="508000" y="1301750"/>
            <a:ext cx="8890000" cy="539750"/>
          </a:xfrm>
          <a:prstGeom prst="rect">
            <a:avLst/>
          </a:prstGeom>
        </p:spPr>
        <p:txBody>
          <a:bodyPr vert="horz" lIns="6350" tIns="6350" rIns="6350" bIns="6350" rtlCol="0" anchor="t">
            <a:noAutofit/>
          </a:bodyPr>
          <a:lstStyle>
            <a:lvl1pPr algn="l">
              <a:defRPr sz="2800" b="0" baseline="0">
                <a:solidFill>
                  <a:schemeClr val="bg2"/>
                </a:solidFill>
                <a:latin typeface="Arial" panose="020B0604020202020204" pitchFamily="34" charset="0"/>
              </a:defRPr>
            </a:lvl1pPr>
          </a:lstStyle>
          <a:p>
            <a:r>
              <a:rPr lang="de-DE" dirty="0" smtClean="0"/>
              <a:t>Betreffzeile durch Klicken hinzufügen</a:t>
            </a:r>
            <a:endParaRPr lang="en-GB" dirty="0"/>
          </a:p>
        </p:txBody>
      </p:sp>
    </p:spTree>
    <p:extLst>
      <p:ext uri="{BB962C8B-B14F-4D97-AF65-F5344CB8AC3E}">
        <p14:creationId xmlns:p14="http://schemas.microsoft.com/office/powerpoint/2010/main" val="3889804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riefbogen Folge">
    <p:spTree>
      <p:nvGrpSpPr>
        <p:cNvPr id="1" name=""/>
        <p:cNvGrpSpPr/>
        <p:nvPr/>
      </p:nvGrpSpPr>
      <p:grpSpPr>
        <a:xfrm>
          <a:off x="0" y="0"/>
          <a:ext cx="0" cy="0"/>
          <a:chOff x="0" y="0"/>
          <a:chExt cx="0" cy="0"/>
        </a:xfrm>
      </p:grpSpPr>
      <p:sp>
        <p:nvSpPr>
          <p:cNvPr id="5" name="Foliennummernplatzhalter 4"/>
          <p:cNvSpPr>
            <a:spLocks noGrp="1" noChangeAspect="1"/>
          </p:cNvSpPr>
          <p:nvPr>
            <p:ph type="sldNum" sz="quarter" idx="12"/>
          </p:nvPr>
        </p:nvSpPr>
        <p:spPr>
          <a:xfrm>
            <a:off x="8636000" y="6572250"/>
            <a:ext cx="762000" cy="138430"/>
          </a:xfrm>
        </p:spPr>
        <p:txBody>
          <a:bodyPr vert="horz" anchor="b"/>
          <a:lstStyle>
            <a:lvl1pPr algn="r">
              <a:defRPr sz="900">
                <a:solidFill>
                  <a:srgbClr val="777777"/>
                </a:solidFill>
                <a:latin typeface="Arial" panose="020B0604020202020204" pitchFamily="34" charset="0"/>
              </a:defRPr>
            </a:lvl1pPr>
          </a:lstStyle>
          <a:p>
            <a:fld id="{58200BDC-5CBD-49B8-B4A8-EFB4D8FEA68E}" type="slidenum">
              <a:rPr lang="de-DE" smtClean="0"/>
              <a:pPr/>
              <a:t>‹Nr.›</a:t>
            </a:fld>
            <a:endParaRPr lang="de-DE"/>
          </a:p>
        </p:txBody>
      </p:sp>
      <p:sp>
        <p:nvSpPr>
          <p:cNvPr id="6" name="Textplatzhalter 2"/>
          <p:cNvSpPr>
            <a:spLocks noGrp="1"/>
          </p:cNvSpPr>
          <p:nvPr>
            <p:ph idx="1"/>
          </p:nvPr>
        </p:nvSpPr>
        <p:spPr>
          <a:xfrm>
            <a:off x="424788" y="2132013"/>
            <a:ext cx="9056424" cy="4248150"/>
          </a:xfrm>
          <a:prstGeom prst="rect">
            <a:avLst/>
          </a:prstGeom>
        </p:spPr>
        <p:txBody>
          <a:bodyPr vert="horz" lIns="91440" tIns="45720" rIns="91440" bIns="45720" numCol="2" spcCol="108000" rtlCol="0">
            <a:normAutofit/>
          </a:bodyPr>
          <a:lstStyle>
            <a:lvl5pP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WKGT-Titel-Briefbogen"/>
          <p:cNvSpPr>
            <a:spLocks noGrp="1"/>
          </p:cNvSpPr>
          <p:nvPr>
            <p:ph type="title" hasCustomPrompt="1"/>
          </p:nvPr>
        </p:nvSpPr>
        <p:spPr>
          <a:xfrm>
            <a:off x="508000" y="1301750"/>
            <a:ext cx="8890000" cy="539750"/>
          </a:xfrm>
          <a:prstGeom prst="rect">
            <a:avLst/>
          </a:prstGeom>
        </p:spPr>
        <p:txBody>
          <a:bodyPr vert="horz" lIns="6350" tIns="6350" rIns="6350" bIns="6350" rtlCol="0" anchor="t">
            <a:noAutofit/>
          </a:bodyPr>
          <a:lstStyle>
            <a:lvl1pPr algn="l">
              <a:defRPr sz="2800" b="0" baseline="0">
                <a:solidFill>
                  <a:schemeClr val="bg2"/>
                </a:solidFill>
                <a:latin typeface="Arial" panose="020B0604020202020204" pitchFamily="34" charset="0"/>
              </a:defRPr>
            </a:lvl1pPr>
          </a:lstStyle>
          <a:p>
            <a:r>
              <a:rPr lang="de-DE" dirty="0" smtClean="0"/>
              <a:t>Betreffzeile durch Klicken hinzufügen</a:t>
            </a:r>
            <a:endParaRPr lang="en-GB" dirty="0"/>
          </a:p>
        </p:txBody>
      </p:sp>
    </p:spTree>
    <p:extLst>
      <p:ext uri="{BB962C8B-B14F-4D97-AF65-F5344CB8AC3E}">
        <p14:creationId xmlns:p14="http://schemas.microsoft.com/office/powerpoint/2010/main" val="339958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Normaler Inhalt (ohne Themengraf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8000" y="762000"/>
            <a:ext cx="8890000" cy="1079500"/>
          </a:xfrm>
        </p:spPr>
        <p:txBody>
          <a:bodyPr lIns="6350" tIns="6350" rIns="6350" bIns="6350" anchor="t"/>
          <a:lstStyle>
            <a:lvl1pPr algn="l">
              <a:defRPr sz="2800" b="0">
                <a:solidFill>
                  <a:schemeClr val="bg2"/>
                </a:solidFill>
                <a:latin typeface="Arial" panose="020B0604020202020204" pitchFamily="34" charset="0"/>
              </a:defRPr>
            </a:lvl1pPr>
          </a:lstStyle>
          <a:p>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a:t>
            </a:r>
            <a:endParaRPr lang="en-GB" dirty="0"/>
          </a:p>
        </p:txBody>
      </p:sp>
      <p:sp>
        <p:nvSpPr>
          <p:cNvPr id="3" name="Text Placeholder 2"/>
          <p:cNvSpPr>
            <a:spLocks noGrp="1"/>
          </p:cNvSpPr>
          <p:nvPr>
            <p:ph type="body" idx="1" hasCustomPrompt="1"/>
          </p:nvPr>
        </p:nvSpPr>
        <p:spPr>
          <a:xfrm>
            <a:off x="508000" y="2160588"/>
            <a:ext cx="8890000" cy="4191000"/>
          </a:xfrm>
        </p:spPr>
        <p:txBody>
          <a:bodyPr lIns="6350" tIns="6350" rIns="6350" bIns="6350"/>
          <a:lstStyle>
            <a:lvl1pPr marL="0" indent="0">
              <a:buFontTx/>
              <a:buNone/>
              <a:defRPr/>
            </a:lvl1pPr>
            <a:lvl2pPr marL="361950" indent="0">
              <a:buFontTx/>
              <a:buNone/>
              <a:defRPr/>
            </a:lvl2pPr>
            <a:lvl3pPr marL="714375" indent="0">
              <a:buFontTx/>
              <a:buNone/>
              <a:defRPr/>
            </a:lvl3pPr>
            <a:lvl4pPr marL="1076325" indent="0">
              <a:buFontTx/>
              <a:buNone/>
              <a:defRPr/>
            </a:lvl4pPr>
            <a:lvl5pPr marL="1438275" indent="0">
              <a:buFontTx/>
              <a:buNone/>
              <a:defRPr/>
            </a:lvl5pPr>
          </a:lstStyle>
          <a:p>
            <a:pPr lvl="0"/>
            <a:r>
              <a:rPr lang="en-US" dirty="0" err="1" smtClean="0"/>
              <a:t>Klicken</a:t>
            </a:r>
            <a:r>
              <a:rPr lang="en-US" dirty="0" smtClean="0"/>
              <a:t>, um Text </a:t>
            </a:r>
            <a:r>
              <a:rPr lang="en-US" dirty="0" err="1" smtClean="0"/>
              <a:t>zu</a:t>
            </a:r>
            <a:r>
              <a:rPr lang="en-US" dirty="0" smtClean="0"/>
              <a:t> </a:t>
            </a:r>
            <a:r>
              <a:rPr lang="en-US" dirty="0" err="1" smtClean="0"/>
              <a:t>erfassen</a:t>
            </a:r>
            <a:endParaRPr lang="en-US" dirty="0" smtClean="0"/>
          </a:p>
          <a:p>
            <a:pPr lvl="1"/>
            <a:r>
              <a:rPr lang="en-US" dirty="0" err="1" smtClean="0"/>
              <a:t>Zweite</a:t>
            </a:r>
            <a:r>
              <a:rPr lang="en-US" dirty="0" smtClean="0"/>
              <a:t> </a:t>
            </a:r>
            <a:r>
              <a:rPr lang="en-US" dirty="0" err="1" smtClean="0"/>
              <a:t>Ebene</a:t>
            </a:r>
            <a:endParaRPr lang="en-US" dirty="0" smtClean="0"/>
          </a:p>
          <a:p>
            <a:pPr lvl="2"/>
            <a:r>
              <a:rPr lang="en-US" dirty="0" err="1" smtClean="0"/>
              <a:t>Dritte</a:t>
            </a:r>
            <a:r>
              <a:rPr lang="en-US" dirty="0" smtClean="0"/>
              <a:t> </a:t>
            </a:r>
            <a:r>
              <a:rPr lang="en-US" dirty="0" err="1" smtClean="0"/>
              <a:t>Ebene</a:t>
            </a:r>
            <a:endParaRPr lang="en-US" dirty="0" smtClean="0"/>
          </a:p>
          <a:p>
            <a:pPr lvl="3"/>
            <a:r>
              <a:rPr lang="en-US" dirty="0" err="1" smtClean="0"/>
              <a:t>Vierte</a:t>
            </a:r>
            <a:r>
              <a:rPr lang="en-US" dirty="0" smtClean="0"/>
              <a:t> </a:t>
            </a:r>
            <a:r>
              <a:rPr lang="en-US" dirty="0" err="1" smtClean="0"/>
              <a:t>Ebene</a:t>
            </a:r>
            <a:endParaRPr lang="en-US" dirty="0" smtClean="0"/>
          </a:p>
          <a:p>
            <a:pPr lvl="4"/>
            <a:r>
              <a:rPr lang="en-US" dirty="0" err="1" smtClean="0"/>
              <a:t>Fünfte</a:t>
            </a:r>
            <a:r>
              <a:rPr lang="en-US" dirty="0" smtClean="0"/>
              <a:t> </a:t>
            </a:r>
            <a:r>
              <a:rPr lang="en-US" dirty="0" err="1" smtClean="0"/>
              <a:t>Ebene</a:t>
            </a:r>
            <a:endParaRPr lang="en-GB" dirty="0"/>
          </a:p>
        </p:txBody>
      </p:sp>
      <p:sp>
        <p:nvSpPr>
          <p:cNvPr id="4"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Tree>
    <p:extLst>
      <p:ext uri="{BB962C8B-B14F-4D97-AF65-F5344CB8AC3E}">
        <p14:creationId xmlns:p14="http://schemas.microsoft.com/office/powerpoint/2010/main" val="152835358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Foliennummernplatzhalter 1"/>
          <p:cNvSpPr>
            <a:spLocks noGrp="1" noChangeAspect="1"/>
          </p:cNvSpPr>
          <p:nvPr>
            <p:ph type="sldNum" sz="quarter" idx="10"/>
          </p:nvPr>
        </p:nvSpPr>
        <p:spPr>
          <a:xfrm>
            <a:off x="8636000" y="6572250"/>
            <a:ext cx="762000" cy="138430"/>
          </a:xfrm>
        </p:spPr>
        <p:txBody>
          <a:bodyPr vert="horz"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Tree>
    <p:extLst>
      <p:ext uri="{BB962C8B-B14F-4D97-AF65-F5344CB8AC3E}">
        <p14:creationId xmlns:p14="http://schemas.microsoft.com/office/powerpoint/2010/main" val="161073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ormaler Inhalt (mit Themengrafik)">
    <p:spTree>
      <p:nvGrpSpPr>
        <p:cNvPr id="1" name=""/>
        <p:cNvGrpSpPr/>
        <p:nvPr/>
      </p:nvGrpSpPr>
      <p:grpSpPr>
        <a:xfrm>
          <a:off x="0" y="0"/>
          <a:ext cx="0" cy="0"/>
          <a:chOff x="0" y="0"/>
          <a:chExt cx="0" cy="0"/>
        </a:xfrm>
      </p:grpSpPr>
      <p:grpSp>
        <p:nvGrpSpPr>
          <p:cNvPr id="29" name="Group 28"/>
          <p:cNvGrpSpPr/>
          <p:nvPr userDrawn="1"/>
        </p:nvGrpSpPr>
        <p:grpSpPr>
          <a:xfrm>
            <a:off x="-4925415" y="4097877"/>
            <a:ext cx="9583345" cy="3512350"/>
            <a:chOff x="-4760913" y="692150"/>
            <a:chExt cx="12582526" cy="4995863"/>
          </a:xfrm>
        </p:grpSpPr>
        <p:sp>
          <p:nvSpPr>
            <p:cNvPr id="4" name="Freeform 12"/>
            <p:cNvSpPr>
              <a:spLocks/>
            </p:cNvSpPr>
            <p:nvPr userDrawn="1"/>
          </p:nvSpPr>
          <p:spPr bwMode="auto">
            <a:xfrm>
              <a:off x="-4760913" y="2884488"/>
              <a:ext cx="11868151" cy="619125"/>
            </a:xfrm>
            <a:custGeom>
              <a:avLst/>
              <a:gdLst>
                <a:gd name="T0" fmla="*/ 3683 w 5389"/>
                <a:gd name="T1" fmla="*/ 99 h 281"/>
                <a:gd name="T2" fmla="*/ 2787 w 5389"/>
                <a:gd name="T3" fmla="*/ 28 h 281"/>
                <a:gd name="T4" fmla="*/ 2274 w 5389"/>
                <a:gd name="T5" fmla="*/ 70 h 281"/>
                <a:gd name="T6" fmla="*/ 1888 w 5389"/>
                <a:gd name="T7" fmla="*/ 104 h 281"/>
                <a:gd name="T8" fmla="*/ 54 w 5389"/>
                <a:gd name="T9" fmla="*/ 99 h 281"/>
                <a:gd name="T10" fmla="*/ 28 w 5389"/>
                <a:gd name="T11" fmla="*/ 57 h 281"/>
                <a:gd name="T12" fmla="*/ 2788 w 5389"/>
                <a:gd name="T13" fmla="*/ 16 h 281"/>
                <a:gd name="T14" fmla="*/ 3684 w 5389"/>
                <a:gd name="T15" fmla="*/ 94 h 281"/>
                <a:gd name="T16" fmla="*/ 3863 w 5389"/>
                <a:gd name="T17" fmla="*/ 165 h 281"/>
                <a:gd name="T18" fmla="*/ 4064 w 5389"/>
                <a:gd name="T19" fmla="*/ 246 h 281"/>
                <a:gd name="T20" fmla="*/ 4275 w 5389"/>
                <a:gd name="T21" fmla="*/ 271 h 281"/>
                <a:gd name="T22" fmla="*/ 4488 w 5389"/>
                <a:gd name="T23" fmla="*/ 262 h 281"/>
                <a:gd name="T24" fmla="*/ 4769 w 5389"/>
                <a:gd name="T25" fmla="*/ 200 h 281"/>
                <a:gd name="T26" fmla="*/ 5032 w 5389"/>
                <a:gd name="T27" fmla="*/ 203 h 281"/>
                <a:gd name="T28" fmla="*/ 5389 w 5389"/>
                <a:gd name="T29" fmla="*/ 204 h 281"/>
                <a:gd name="T30" fmla="*/ 4893 w 5389"/>
                <a:gd name="T31" fmla="*/ 202 h 281"/>
                <a:gd name="T32" fmla="*/ 4728 w 5389"/>
                <a:gd name="T33" fmla="*/ 213 h 281"/>
                <a:gd name="T34" fmla="*/ 4558 w 5389"/>
                <a:gd name="T35" fmla="*/ 251 h 281"/>
                <a:gd name="T36" fmla="*/ 4382 w 5389"/>
                <a:gd name="T37" fmla="*/ 275 h 281"/>
                <a:gd name="T38" fmla="*/ 3981 w 5389"/>
                <a:gd name="T39" fmla="*/ 232 h 281"/>
                <a:gd name="T40" fmla="*/ 3858 w 5389"/>
                <a:gd name="T41" fmla="*/ 175 h 281"/>
                <a:gd name="T42" fmla="*/ 3749 w 5389"/>
                <a:gd name="T43" fmla="*/ 123 h 281"/>
                <a:gd name="T44" fmla="*/ 3683 w 5389"/>
                <a:gd name="T45" fmla="*/ 99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389" h="281">
                  <a:moveTo>
                    <a:pt x="3683" y="99"/>
                  </a:moveTo>
                  <a:cubicBezTo>
                    <a:pt x="3399" y="6"/>
                    <a:pt x="3082" y="14"/>
                    <a:pt x="2787" y="28"/>
                  </a:cubicBezTo>
                  <a:cubicBezTo>
                    <a:pt x="2616" y="36"/>
                    <a:pt x="2445" y="49"/>
                    <a:pt x="2274" y="70"/>
                  </a:cubicBezTo>
                  <a:cubicBezTo>
                    <a:pt x="2193" y="80"/>
                    <a:pt x="2013" y="92"/>
                    <a:pt x="1888" y="104"/>
                  </a:cubicBezTo>
                  <a:cubicBezTo>
                    <a:pt x="1842" y="108"/>
                    <a:pt x="72" y="227"/>
                    <a:pt x="54" y="99"/>
                  </a:cubicBezTo>
                  <a:cubicBezTo>
                    <a:pt x="51" y="80"/>
                    <a:pt x="0" y="55"/>
                    <a:pt x="28" y="57"/>
                  </a:cubicBezTo>
                  <a:cubicBezTo>
                    <a:pt x="1118" y="144"/>
                    <a:pt x="2462" y="31"/>
                    <a:pt x="2788" y="16"/>
                  </a:cubicBezTo>
                  <a:cubicBezTo>
                    <a:pt x="3083" y="2"/>
                    <a:pt x="3400" y="0"/>
                    <a:pt x="3684" y="94"/>
                  </a:cubicBezTo>
                  <a:cubicBezTo>
                    <a:pt x="3684" y="94"/>
                    <a:pt x="3756" y="117"/>
                    <a:pt x="3863" y="165"/>
                  </a:cubicBezTo>
                  <a:cubicBezTo>
                    <a:pt x="3928" y="195"/>
                    <a:pt x="3994" y="228"/>
                    <a:pt x="4064" y="246"/>
                  </a:cubicBezTo>
                  <a:cubicBezTo>
                    <a:pt x="4133" y="263"/>
                    <a:pt x="4204" y="269"/>
                    <a:pt x="4275" y="271"/>
                  </a:cubicBezTo>
                  <a:cubicBezTo>
                    <a:pt x="4346" y="274"/>
                    <a:pt x="4418" y="271"/>
                    <a:pt x="4488" y="262"/>
                  </a:cubicBezTo>
                  <a:cubicBezTo>
                    <a:pt x="4583" y="249"/>
                    <a:pt x="4673" y="209"/>
                    <a:pt x="4769" y="200"/>
                  </a:cubicBezTo>
                  <a:cubicBezTo>
                    <a:pt x="4855" y="191"/>
                    <a:pt x="4945" y="201"/>
                    <a:pt x="5032" y="203"/>
                  </a:cubicBezTo>
                  <a:cubicBezTo>
                    <a:pt x="5073" y="203"/>
                    <a:pt x="5326" y="200"/>
                    <a:pt x="5389" y="204"/>
                  </a:cubicBezTo>
                  <a:cubicBezTo>
                    <a:pt x="5386" y="204"/>
                    <a:pt x="4970" y="205"/>
                    <a:pt x="4893" y="202"/>
                  </a:cubicBezTo>
                  <a:cubicBezTo>
                    <a:pt x="4827" y="200"/>
                    <a:pt x="4793" y="200"/>
                    <a:pt x="4728" y="213"/>
                  </a:cubicBezTo>
                  <a:cubicBezTo>
                    <a:pt x="4682" y="222"/>
                    <a:pt x="4604" y="242"/>
                    <a:pt x="4558" y="251"/>
                  </a:cubicBezTo>
                  <a:cubicBezTo>
                    <a:pt x="4500" y="262"/>
                    <a:pt x="4441" y="272"/>
                    <a:pt x="4382" y="275"/>
                  </a:cubicBezTo>
                  <a:cubicBezTo>
                    <a:pt x="4247" y="281"/>
                    <a:pt x="4110" y="279"/>
                    <a:pt x="3981" y="232"/>
                  </a:cubicBezTo>
                  <a:cubicBezTo>
                    <a:pt x="3942" y="218"/>
                    <a:pt x="3899" y="197"/>
                    <a:pt x="3858" y="175"/>
                  </a:cubicBezTo>
                  <a:cubicBezTo>
                    <a:pt x="3858" y="175"/>
                    <a:pt x="3793" y="140"/>
                    <a:pt x="3749" y="123"/>
                  </a:cubicBezTo>
                  <a:cubicBezTo>
                    <a:pt x="3707" y="106"/>
                    <a:pt x="3683" y="99"/>
                    <a:pt x="3683" y="99"/>
                  </a:cubicBezTo>
                  <a:close/>
                </a:path>
              </a:pathLst>
            </a:custGeom>
            <a:solidFill>
              <a:srgbClr val="FF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5" name="Freeform 13"/>
            <p:cNvSpPr>
              <a:spLocks/>
            </p:cNvSpPr>
            <p:nvPr userDrawn="1"/>
          </p:nvSpPr>
          <p:spPr bwMode="auto">
            <a:xfrm>
              <a:off x="-1439863" y="3176588"/>
              <a:ext cx="8743951" cy="2511425"/>
            </a:xfrm>
            <a:custGeom>
              <a:avLst/>
              <a:gdLst>
                <a:gd name="T0" fmla="*/ 107 w 3970"/>
                <a:gd name="T1" fmla="*/ 1140 h 1140"/>
                <a:gd name="T2" fmla="*/ 0 w 3970"/>
                <a:gd name="T3" fmla="*/ 1134 h 1140"/>
                <a:gd name="T4" fmla="*/ 1333 w 3970"/>
                <a:gd name="T5" fmla="*/ 223 h 1140"/>
                <a:gd name="T6" fmla="*/ 1519 w 3970"/>
                <a:gd name="T7" fmla="*/ 237 h 1140"/>
                <a:gd name="T8" fmla="*/ 1869 w 3970"/>
                <a:gd name="T9" fmla="*/ 239 h 1140"/>
                <a:gd name="T10" fmla="*/ 2240 w 3970"/>
                <a:gd name="T11" fmla="*/ 114 h 1140"/>
                <a:gd name="T12" fmla="*/ 2510 w 3970"/>
                <a:gd name="T13" fmla="*/ 16 h 1140"/>
                <a:gd name="T14" fmla="*/ 2909 w 3970"/>
                <a:gd name="T15" fmla="*/ 119 h 1140"/>
                <a:gd name="T16" fmla="*/ 3126 w 3970"/>
                <a:gd name="T17" fmla="*/ 184 h 1140"/>
                <a:gd name="T18" fmla="*/ 3450 w 3970"/>
                <a:gd name="T19" fmla="*/ 123 h 1140"/>
                <a:gd name="T20" fmla="*/ 3970 w 3970"/>
                <a:gd name="T21" fmla="*/ 71 h 1140"/>
                <a:gd name="T22" fmla="*/ 3953 w 3970"/>
                <a:gd name="T23" fmla="*/ 71 h 1140"/>
                <a:gd name="T24" fmla="*/ 3448 w 3970"/>
                <a:gd name="T25" fmla="*/ 129 h 1140"/>
                <a:gd name="T26" fmla="*/ 3125 w 3970"/>
                <a:gd name="T27" fmla="*/ 196 h 1140"/>
                <a:gd name="T28" fmla="*/ 2903 w 3970"/>
                <a:gd name="T29" fmla="*/ 132 h 1140"/>
                <a:gd name="T30" fmla="*/ 2505 w 3970"/>
                <a:gd name="T31" fmla="*/ 23 h 1140"/>
                <a:gd name="T32" fmla="*/ 2252 w 3970"/>
                <a:gd name="T33" fmla="*/ 126 h 1140"/>
                <a:gd name="T34" fmla="*/ 1879 w 3970"/>
                <a:gd name="T35" fmla="*/ 255 h 1140"/>
                <a:gd name="T36" fmla="*/ 1566 w 3970"/>
                <a:gd name="T37" fmla="*/ 258 h 1140"/>
                <a:gd name="T38" fmla="*/ 1319 w 3970"/>
                <a:gd name="T39" fmla="*/ 239 h 1140"/>
                <a:gd name="T40" fmla="*/ 107 w 3970"/>
                <a:gd name="T41" fmla="*/ 1140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70" h="1140">
                  <a:moveTo>
                    <a:pt x="107" y="1140"/>
                  </a:moveTo>
                  <a:cubicBezTo>
                    <a:pt x="0" y="1134"/>
                    <a:pt x="0" y="1134"/>
                    <a:pt x="0" y="1134"/>
                  </a:cubicBezTo>
                  <a:cubicBezTo>
                    <a:pt x="65" y="937"/>
                    <a:pt x="379" y="238"/>
                    <a:pt x="1333" y="223"/>
                  </a:cubicBezTo>
                  <a:cubicBezTo>
                    <a:pt x="1403" y="221"/>
                    <a:pt x="1469" y="233"/>
                    <a:pt x="1519" y="237"/>
                  </a:cubicBezTo>
                  <a:cubicBezTo>
                    <a:pt x="1665" y="249"/>
                    <a:pt x="1737" y="251"/>
                    <a:pt x="1869" y="239"/>
                  </a:cubicBezTo>
                  <a:cubicBezTo>
                    <a:pt x="1972" y="229"/>
                    <a:pt x="2115" y="169"/>
                    <a:pt x="2240" y="114"/>
                  </a:cubicBezTo>
                  <a:cubicBezTo>
                    <a:pt x="2347" y="67"/>
                    <a:pt x="2441" y="22"/>
                    <a:pt x="2510" y="16"/>
                  </a:cubicBezTo>
                  <a:cubicBezTo>
                    <a:pt x="2693" y="1"/>
                    <a:pt x="2802" y="71"/>
                    <a:pt x="2909" y="119"/>
                  </a:cubicBezTo>
                  <a:cubicBezTo>
                    <a:pt x="2984" y="152"/>
                    <a:pt x="3049" y="181"/>
                    <a:pt x="3126" y="184"/>
                  </a:cubicBezTo>
                  <a:cubicBezTo>
                    <a:pt x="3223" y="188"/>
                    <a:pt x="3338" y="155"/>
                    <a:pt x="3450" y="123"/>
                  </a:cubicBezTo>
                  <a:cubicBezTo>
                    <a:pt x="3589" y="83"/>
                    <a:pt x="3852" y="52"/>
                    <a:pt x="3970" y="71"/>
                  </a:cubicBezTo>
                  <a:cubicBezTo>
                    <a:pt x="3953" y="71"/>
                    <a:pt x="3953" y="71"/>
                    <a:pt x="3953" y="71"/>
                  </a:cubicBezTo>
                  <a:cubicBezTo>
                    <a:pt x="3836" y="51"/>
                    <a:pt x="3585" y="89"/>
                    <a:pt x="3448" y="129"/>
                  </a:cubicBezTo>
                  <a:cubicBezTo>
                    <a:pt x="3335" y="161"/>
                    <a:pt x="3224" y="201"/>
                    <a:pt x="3125" y="196"/>
                  </a:cubicBezTo>
                  <a:cubicBezTo>
                    <a:pt x="3047" y="193"/>
                    <a:pt x="2976" y="165"/>
                    <a:pt x="2903" y="132"/>
                  </a:cubicBezTo>
                  <a:cubicBezTo>
                    <a:pt x="2797" y="85"/>
                    <a:pt x="2691" y="0"/>
                    <a:pt x="2505" y="23"/>
                  </a:cubicBezTo>
                  <a:cubicBezTo>
                    <a:pt x="2445" y="30"/>
                    <a:pt x="2353" y="81"/>
                    <a:pt x="2252" y="126"/>
                  </a:cubicBezTo>
                  <a:cubicBezTo>
                    <a:pt x="2126" y="181"/>
                    <a:pt x="1984" y="245"/>
                    <a:pt x="1879" y="255"/>
                  </a:cubicBezTo>
                  <a:cubicBezTo>
                    <a:pt x="1745" y="268"/>
                    <a:pt x="1712" y="269"/>
                    <a:pt x="1566" y="258"/>
                  </a:cubicBezTo>
                  <a:cubicBezTo>
                    <a:pt x="1515" y="254"/>
                    <a:pt x="1389" y="238"/>
                    <a:pt x="1319" y="239"/>
                  </a:cubicBezTo>
                  <a:cubicBezTo>
                    <a:pt x="463" y="255"/>
                    <a:pt x="172" y="943"/>
                    <a:pt x="107" y="1140"/>
                  </a:cubicBezTo>
                  <a:close/>
                </a:path>
              </a:pathLst>
            </a:custGeom>
            <a:solidFill>
              <a:srgbClr val="E7DE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6" name="Group 5"/>
            <p:cNvGrpSpPr/>
            <p:nvPr userDrawn="1"/>
          </p:nvGrpSpPr>
          <p:grpSpPr>
            <a:xfrm>
              <a:off x="-4502150" y="1879600"/>
              <a:ext cx="11507788" cy="1768475"/>
              <a:chOff x="-4502150" y="1879600"/>
              <a:chExt cx="11507788" cy="1768475"/>
            </a:xfrm>
          </p:grpSpPr>
          <p:sp>
            <p:nvSpPr>
              <p:cNvPr id="7" name="Freeform 11"/>
              <p:cNvSpPr>
                <a:spLocks/>
              </p:cNvSpPr>
              <p:nvPr userDrawn="1"/>
            </p:nvSpPr>
            <p:spPr bwMode="auto">
              <a:xfrm>
                <a:off x="3779838" y="3476625"/>
                <a:ext cx="63500" cy="28575"/>
              </a:xfrm>
              <a:custGeom>
                <a:avLst/>
                <a:gdLst>
                  <a:gd name="T0" fmla="*/ 12 w 29"/>
                  <a:gd name="T1" fmla="*/ 0 h 13"/>
                  <a:gd name="T2" fmla="*/ 0 w 29"/>
                  <a:gd name="T3" fmla="*/ 5 h 13"/>
                  <a:gd name="T4" fmla="*/ 17 w 29"/>
                  <a:gd name="T5" fmla="*/ 13 h 13"/>
                  <a:gd name="T6" fmla="*/ 29 w 29"/>
                  <a:gd name="T7" fmla="*/ 8 h 13"/>
                  <a:gd name="T8" fmla="*/ 12 w 29"/>
                  <a:gd name="T9" fmla="*/ 0 h 13"/>
                </a:gdLst>
                <a:ahLst/>
                <a:cxnLst>
                  <a:cxn ang="0">
                    <a:pos x="T0" y="T1"/>
                  </a:cxn>
                  <a:cxn ang="0">
                    <a:pos x="T2" y="T3"/>
                  </a:cxn>
                  <a:cxn ang="0">
                    <a:pos x="T4" y="T5"/>
                  </a:cxn>
                  <a:cxn ang="0">
                    <a:pos x="T6" y="T7"/>
                  </a:cxn>
                  <a:cxn ang="0">
                    <a:pos x="T8" y="T9"/>
                  </a:cxn>
                </a:cxnLst>
                <a:rect l="0" t="0" r="r" b="b"/>
                <a:pathLst>
                  <a:path w="29" h="13">
                    <a:moveTo>
                      <a:pt x="12" y="0"/>
                    </a:moveTo>
                    <a:cubicBezTo>
                      <a:pt x="8" y="2"/>
                      <a:pt x="4" y="3"/>
                      <a:pt x="0" y="5"/>
                    </a:cubicBezTo>
                    <a:cubicBezTo>
                      <a:pt x="6" y="8"/>
                      <a:pt x="11" y="10"/>
                      <a:pt x="17" y="13"/>
                    </a:cubicBezTo>
                    <a:cubicBezTo>
                      <a:pt x="21" y="11"/>
                      <a:pt x="25" y="10"/>
                      <a:pt x="29" y="8"/>
                    </a:cubicBezTo>
                    <a:cubicBezTo>
                      <a:pt x="24" y="5"/>
                      <a:pt x="18" y="3"/>
                      <a:pt x="12" y="0"/>
                    </a:cubicBezTo>
                    <a:close/>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8" name="Group 7"/>
              <p:cNvGrpSpPr/>
              <p:nvPr userDrawn="1"/>
            </p:nvGrpSpPr>
            <p:grpSpPr>
              <a:xfrm>
                <a:off x="-4502150" y="1879600"/>
                <a:ext cx="11507788" cy="1768475"/>
                <a:chOff x="-4502150" y="1879600"/>
                <a:chExt cx="11507788" cy="1768475"/>
              </a:xfrm>
            </p:grpSpPr>
            <p:sp>
              <p:nvSpPr>
                <p:cNvPr id="9" name="Freeform 16"/>
                <p:cNvSpPr>
                  <a:spLocks/>
                </p:cNvSpPr>
                <p:nvPr userDrawn="1"/>
              </p:nvSpPr>
              <p:spPr bwMode="auto">
                <a:xfrm>
                  <a:off x="3403600" y="3287713"/>
                  <a:ext cx="80963" cy="28575"/>
                </a:xfrm>
                <a:custGeom>
                  <a:avLst/>
                  <a:gdLst>
                    <a:gd name="T0" fmla="*/ 18 w 51"/>
                    <a:gd name="T1" fmla="*/ 0 h 18"/>
                    <a:gd name="T2" fmla="*/ 51 w 51"/>
                    <a:gd name="T3" fmla="*/ 18 h 18"/>
                    <a:gd name="T4" fmla="*/ 36 w 51"/>
                    <a:gd name="T5" fmla="*/ 18 h 18"/>
                    <a:gd name="T6" fmla="*/ 0 w 51"/>
                    <a:gd name="T7" fmla="*/ 0 h 18"/>
                    <a:gd name="T8" fmla="*/ 18 w 51"/>
                    <a:gd name="T9" fmla="*/ 0 h 18"/>
                  </a:gdLst>
                  <a:ahLst/>
                  <a:cxnLst>
                    <a:cxn ang="0">
                      <a:pos x="T0" y="T1"/>
                    </a:cxn>
                    <a:cxn ang="0">
                      <a:pos x="T2" y="T3"/>
                    </a:cxn>
                    <a:cxn ang="0">
                      <a:pos x="T4" y="T5"/>
                    </a:cxn>
                    <a:cxn ang="0">
                      <a:pos x="T6" y="T7"/>
                    </a:cxn>
                    <a:cxn ang="0">
                      <a:pos x="T8" y="T9"/>
                    </a:cxn>
                  </a:cxnLst>
                  <a:rect l="0" t="0" r="r" b="b"/>
                  <a:pathLst>
                    <a:path w="51" h="18">
                      <a:moveTo>
                        <a:pt x="18" y="0"/>
                      </a:moveTo>
                      <a:lnTo>
                        <a:pt x="51" y="18"/>
                      </a:lnTo>
                      <a:lnTo>
                        <a:pt x="36" y="18"/>
                      </a:lnTo>
                      <a:lnTo>
                        <a:pt x="0" y="0"/>
                      </a:lnTo>
                      <a:lnTo>
                        <a:pt x="18" y="0"/>
                      </a:lnTo>
                      <a:close/>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10" name="Group 9"/>
                <p:cNvGrpSpPr/>
                <p:nvPr userDrawn="1"/>
              </p:nvGrpSpPr>
              <p:grpSpPr>
                <a:xfrm>
                  <a:off x="-4502150" y="1879600"/>
                  <a:ext cx="11507788" cy="1768475"/>
                  <a:chOff x="-4502150" y="1879600"/>
                  <a:chExt cx="11507788" cy="1768475"/>
                </a:xfrm>
              </p:grpSpPr>
              <p:sp>
                <p:nvSpPr>
                  <p:cNvPr id="11" name="Freeform 7"/>
                  <p:cNvSpPr>
                    <a:spLocks/>
                  </p:cNvSpPr>
                  <p:nvPr userDrawn="1"/>
                </p:nvSpPr>
                <p:spPr bwMode="auto">
                  <a:xfrm>
                    <a:off x="-4502150" y="1879600"/>
                    <a:ext cx="11507788" cy="1768475"/>
                  </a:xfrm>
                  <a:custGeom>
                    <a:avLst/>
                    <a:gdLst>
                      <a:gd name="T0" fmla="*/ 4926 w 5226"/>
                      <a:gd name="T1" fmla="*/ 665 h 803"/>
                      <a:gd name="T2" fmla="*/ 4662 w 5226"/>
                      <a:gd name="T3" fmla="*/ 643 h 803"/>
                      <a:gd name="T4" fmla="*/ 4388 w 5226"/>
                      <a:gd name="T5" fmla="*/ 650 h 803"/>
                      <a:gd name="T6" fmla="*/ 4000 w 5226"/>
                      <a:gd name="T7" fmla="*/ 801 h 803"/>
                      <a:gd name="T8" fmla="*/ 3624 w 5226"/>
                      <a:gd name="T9" fmla="*/ 656 h 803"/>
                      <a:gd name="T10" fmla="*/ 2753 w 5226"/>
                      <a:gd name="T11" fmla="*/ 437 h 803"/>
                      <a:gd name="T12" fmla="*/ 2240 w 5226"/>
                      <a:gd name="T13" fmla="*/ 393 h 803"/>
                      <a:gd name="T14" fmla="*/ 1853 w 5226"/>
                      <a:gd name="T15" fmla="*/ 363 h 803"/>
                      <a:gd name="T16" fmla="*/ 46 w 5226"/>
                      <a:gd name="T17" fmla="*/ 53 h 803"/>
                      <a:gd name="T18" fmla="*/ 27 w 5226"/>
                      <a:gd name="T19" fmla="*/ 7 h 803"/>
                      <a:gd name="T20" fmla="*/ 2755 w 5226"/>
                      <a:gd name="T21" fmla="*/ 425 h 803"/>
                      <a:gd name="T22" fmla="*/ 3627 w 5226"/>
                      <a:gd name="T23" fmla="*/ 651 h 803"/>
                      <a:gd name="T24" fmla="*/ 3976 w 5226"/>
                      <a:gd name="T25" fmla="*/ 781 h 803"/>
                      <a:gd name="T26" fmla="*/ 4366 w 5226"/>
                      <a:gd name="T27" fmla="*/ 652 h 803"/>
                      <a:gd name="T28" fmla="*/ 4891 w 5226"/>
                      <a:gd name="T29" fmla="*/ 657 h 803"/>
                      <a:gd name="T30" fmla="*/ 5226 w 5226"/>
                      <a:gd name="T31" fmla="*/ 663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26" h="803">
                        <a:moveTo>
                          <a:pt x="4926" y="665"/>
                        </a:moveTo>
                        <a:cubicBezTo>
                          <a:pt x="4843" y="660"/>
                          <a:pt x="4744" y="651"/>
                          <a:pt x="4662" y="643"/>
                        </a:cubicBezTo>
                        <a:cubicBezTo>
                          <a:pt x="4583" y="634"/>
                          <a:pt x="4467" y="630"/>
                          <a:pt x="4388" y="650"/>
                        </a:cubicBezTo>
                        <a:cubicBezTo>
                          <a:pt x="4251" y="685"/>
                          <a:pt x="4149" y="803"/>
                          <a:pt x="4000" y="801"/>
                        </a:cubicBezTo>
                        <a:cubicBezTo>
                          <a:pt x="3864" y="799"/>
                          <a:pt x="3741" y="718"/>
                          <a:pt x="3624" y="656"/>
                        </a:cubicBezTo>
                        <a:cubicBezTo>
                          <a:pt x="3360" y="517"/>
                          <a:pt x="3046" y="472"/>
                          <a:pt x="2753" y="437"/>
                        </a:cubicBezTo>
                        <a:cubicBezTo>
                          <a:pt x="2582" y="417"/>
                          <a:pt x="2412" y="401"/>
                          <a:pt x="2240" y="393"/>
                        </a:cubicBezTo>
                        <a:cubicBezTo>
                          <a:pt x="2158" y="390"/>
                          <a:pt x="1979" y="372"/>
                          <a:pt x="1853" y="363"/>
                        </a:cubicBezTo>
                        <a:cubicBezTo>
                          <a:pt x="1808" y="359"/>
                          <a:pt x="43" y="182"/>
                          <a:pt x="46" y="53"/>
                        </a:cubicBezTo>
                        <a:cubicBezTo>
                          <a:pt x="46" y="34"/>
                          <a:pt x="0" y="0"/>
                          <a:pt x="27" y="7"/>
                        </a:cubicBezTo>
                        <a:cubicBezTo>
                          <a:pt x="1087" y="274"/>
                          <a:pt x="2432" y="386"/>
                          <a:pt x="2755" y="425"/>
                        </a:cubicBezTo>
                        <a:cubicBezTo>
                          <a:pt x="3049" y="460"/>
                          <a:pt x="3362" y="511"/>
                          <a:pt x="3627" y="651"/>
                        </a:cubicBezTo>
                        <a:cubicBezTo>
                          <a:pt x="3737" y="710"/>
                          <a:pt x="3849" y="772"/>
                          <a:pt x="3976" y="781"/>
                        </a:cubicBezTo>
                        <a:cubicBezTo>
                          <a:pt x="4127" y="792"/>
                          <a:pt x="4231" y="695"/>
                          <a:pt x="4366" y="652"/>
                        </a:cubicBezTo>
                        <a:cubicBezTo>
                          <a:pt x="4507" y="609"/>
                          <a:pt x="4748" y="647"/>
                          <a:pt x="4891" y="657"/>
                        </a:cubicBezTo>
                        <a:cubicBezTo>
                          <a:pt x="4973" y="663"/>
                          <a:pt x="5118" y="658"/>
                          <a:pt x="5226" y="663"/>
                        </a:cubicBezTo>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12" name="Freeform 17"/>
                  <p:cNvSpPr>
                    <a:spLocks/>
                  </p:cNvSpPr>
                  <p:nvPr userDrawn="1"/>
                </p:nvSpPr>
                <p:spPr bwMode="auto">
                  <a:xfrm>
                    <a:off x="4586288" y="3527425"/>
                    <a:ext cx="120650" cy="22225"/>
                  </a:xfrm>
                  <a:custGeom>
                    <a:avLst/>
                    <a:gdLst>
                      <a:gd name="T0" fmla="*/ 0 w 55"/>
                      <a:gd name="T1" fmla="*/ 10 h 10"/>
                      <a:gd name="T2" fmla="*/ 23 w 55"/>
                      <a:gd name="T3" fmla="*/ 1 h 10"/>
                      <a:gd name="T4" fmla="*/ 55 w 55"/>
                      <a:gd name="T5" fmla="*/ 0 h 10"/>
                      <a:gd name="T6" fmla="*/ 38 w 55"/>
                      <a:gd name="T7" fmla="*/ 9 h 10"/>
                      <a:gd name="T8" fmla="*/ 0 w 55"/>
                      <a:gd name="T9" fmla="*/ 10 h 10"/>
                    </a:gdLst>
                    <a:ahLst/>
                    <a:cxnLst>
                      <a:cxn ang="0">
                        <a:pos x="T0" y="T1"/>
                      </a:cxn>
                      <a:cxn ang="0">
                        <a:pos x="T2" y="T3"/>
                      </a:cxn>
                      <a:cxn ang="0">
                        <a:pos x="T4" y="T5"/>
                      </a:cxn>
                      <a:cxn ang="0">
                        <a:pos x="T6" y="T7"/>
                      </a:cxn>
                      <a:cxn ang="0">
                        <a:pos x="T8" y="T9"/>
                      </a:cxn>
                    </a:cxnLst>
                    <a:rect l="0" t="0" r="r" b="b"/>
                    <a:pathLst>
                      <a:path w="55" h="10">
                        <a:moveTo>
                          <a:pt x="0" y="10"/>
                        </a:moveTo>
                        <a:cubicBezTo>
                          <a:pt x="0" y="10"/>
                          <a:pt x="22" y="1"/>
                          <a:pt x="23" y="1"/>
                        </a:cubicBezTo>
                        <a:cubicBezTo>
                          <a:pt x="25" y="0"/>
                          <a:pt x="55" y="0"/>
                          <a:pt x="55" y="0"/>
                        </a:cubicBezTo>
                        <a:cubicBezTo>
                          <a:pt x="55" y="0"/>
                          <a:pt x="40" y="8"/>
                          <a:pt x="38" y="9"/>
                        </a:cubicBezTo>
                        <a:cubicBezTo>
                          <a:pt x="36" y="10"/>
                          <a:pt x="0" y="10"/>
                          <a:pt x="0" y="10"/>
                        </a:cubicBezTo>
                        <a:close/>
                      </a:path>
                    </a:pathLst>
                  </a:custGeom>
                  <a:solidFill>
                    <a:srgbClr val="F794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grpSp>
        <p:grpSp>
          <p:nvGrpSpPr>
            <p:cNvPr id="13" name="Group 12"/>
            <p:cNvGrpSpPr/>
            <p:nvPr userDrawn="1"/>
          </p:nvGrpSpPr>
          <p:grpSpPr>
            <a:xfrm>
              <a:off x="-4060825" y="3003550"/>
              <a:ext cx="10893426" cy="622300"/>
              <a:chOff x="-4060825" y="3003550"/>
              <a:chExt cx="10893426" cy="622300"/>
            </a:xfrm>
          </p:grpSpPr>
          <p:sp>
            <p:nvSpPr>
              <p:cNvPr id="14" name="Freeform 14"/>
              <p:cNvSpPr>
                <a:spLocks/>
              </p:cNvSpPr>
              <p:nvPr userDrawn="1"/>
            </p:nvSpPr>
            <p:spPr bwMode="auto">
              <a:xfrm>
                <a:off x="2620963" y="3327400"/>
                <a:ext cx="117475" cy="41275"/>
              </a:xfrm>
              <a:custGeom>
                <a:avLst/>
                <a:gdLst>
                  <a:gd name="T0" fmla="*/ 32 w 74"/>
                  <a:gd name="T1" fmla="*/ 0 h 26"/>
                  <a:gd name="T2" fmla="*/ 0 w 74"/>
                  <a:gd name="T3" fmla="*/ 7 h 26"/>
                  <a:gd name="T4" fmla="*/ 43 w 74"/>
                  <a:gd name="T5" fmla="*/ 26 h 26"/>
                  <a:gd name="T6" fmla="*/ 74 w 74"/>
                  <a:gd name="T7" fmla="*/ 20 h 26"/>
                  <a:gd name="T8" fmla="*/ 32 w 74"/>
                  <a:gd name="T9" fmla="*/ 0 h 26"/>
                </a:gdLst>
                <a:ahLst/>
                <a:cxnLst>
                  <a:cxn ang="0">
                    <a:pos x="T0" y="T1"/>
                  </a:cxn>
                  <a:cxn ang="0">
                    <a:pos x="T2" y="T3"/>
                  </a:cxn>
                  <a:cxn ang="0">
                    <a:pos x="T4" y="T5"/>
                  </a:cxn>
                  <a:cxn ang="0">
                    <a:pos x="T6" y="T7"/>
                  </a:cxn>
                  <a:cxn ang="0">
                    <a:pos x="T8" y="T9"/>
                  </a:cxn>
                </a:cxnLst>
                <a:rect l="0" t="0" r="r" b="b"/>
                <a:pathLst>
                  <a:path w="74" h="26">
                    <a:moveTo>
                      <a:pt x="32" y="0"/>
                    </a:moveTo>
                    <a:lnTo>
                      <a:pt x="0" y="7"/>
                    </a:lnTo>
                    <a:lnTo>
                      <a:pt x="43" y="26"/>
                    </a:lnTo>
                    <a:lnTo>
                      <a:pt x="74" y="20"/>
                    </a:lnTo>
                    <a:lnTo>
                      <a:pt x="32" y="0"/>
                    </a:lnTo>
                    <a:close/>
                  </a:path>
                </a:pathLst>
              </a:custGeom>
              <a:solidFill>
                <a:srgbClr val="A435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nvGrpSpPr>
              <p:cNvPr id="15" name="Group 14"/>
              <p:cNvGrpSpPr/>
              <p:nvPr userDrawn="1"/>
            </p:nvGrpSpPr>
            <p:grpSpPr>
              <a:xfrm>
                <a:off x="-4060825" y="3003550"/>
                <a:ext cx="10893426" cy="622300"/>
                <a:chOff x="-4060825" y="3003550"/>
                <a:chExt cx="10893426" cy="622300"/>
              </a:xfrm>
            </p:grpSpPr>
            <p:sp>
              <p:nvSpPr>
                <p:cNvPr id="16" name="Freeform 8"/>
                <p:cNvSpPr>
                  <a:spLocks/>
                </p:cNvSpPr>
                <p:nvPr userDrawn="1"/>
              </p:nvSpPr>
              <p:spPr bwMode="auto">
                <a:xfrm>
                  <a:off x="-4060825" y="3003550"/>
                  <a:ext cx="10893426" cy="622300"/>
                </a:xfrm>
                <a:custGeom>
                  <a:avLst/>
                  <a:gdLst>
                    <a:gd name="T0" fmla="*/ 13 w 4946"/>
                    <a:gd name="T1" fmla="*/ 0 h 283"/>
                    <a:gd name="T2" fmla="*/ 1931 w 4946"/>
                    <a:gd name="T3" fmla="*/ 41 h 283"/>
                    <a:gd name="T4" fmla="*/ 2606 w 4946"/>
                    <a:gd name="T5" fmla="*/ 177 h 283"/>
                    <a:gd name="T6" fmla="*/ 2853 w 4946"/>
                    <a:gd name="T7" fmla="*/ 205 h 283"/>
                    <a:gd name="T8" fmla="*/ 3194 w 4946"/>
                    <a:gd name="T9" fmla="*/ 128 h 283"/>
                    <a:gd name="T10" fmla="*/ 3476 w 4946"/>
                    <a:gd name="T11" fmla="*/ 132 h 283"/>
                    <a:gd name="T12" fmla="*/ 3975 w 4946"/>
                    <a:gd name="T13" fmla="*/ 146 h 283"/>
                    <a:gd name="T14" fmla="*/ 4405 w 4946"/>
                    <a:gd name="T15" fmla="*/ 149 h 283"/>
                    <a:gd name="T16" fmla="*/ 4946 w 4946"/>
                    <a:gd name="T17" fmla="*/ 150 h 283"/>
                    <a:gd name="T18" fmla="*/ 3816 w 4946"/>
                    <a:gd name="T19" fmla="*/ 150 h 283"/>
                    <a:gd name="T20" fmla="*/ 3195 w 4946"/>
                    <a:gd name="T21" fmla="*/ 149 h 283"/>
                    <a:gd name="T22" fmla="*/ 2884 w 4946"/>
                    <a:gd name="T23" fmla="*/ 213 h 283"/>
                    <a:gd name="T24" fmla="*/ 2634 w 4946"/>
                    <a:gd name="T25" fmla="*/ 234 h 283"/>
                    <a:gd name="T26" fmla="*/ 2415 w 4946"/>
                    <a:gd name="T27" fmla="*/ 93 h 283"/>
                    <a:gd name="T28" fmla="*/ 2145 w 4946"/>
                    <a:gd name="T29" fmla="*/ 79 h 283"/>
                    <a:gd name="T30" fmla="*/ 1851 w 4946"/>
                    <a:gd name="T31" fmla="*/ 79 h 283"/>
                    <a:gd name="T32" fmla="*/ 1576 w 4946"/>
                    <a:gd name="T33" fmla="*/ 82 h 283"/>
                    <a:gd name="T34" fmla="*/ 10 w 4946"/>
                    <a:gd name="T35" fmla="*/ 92 h 283"/>
                    <a:gd name="T36" fmla="*/ 13 w 4946"/>
                    <a:gd name="T3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46" h="283">
                      <a:moveTo>
                        <a:pt x="13" y="0"/>
                      </a:moveTo>
                      <a:cubicBezTo>
                        <a:pt x="158" y="1"/>
                        <a:pt x="1786" y="38"/>
                        <a:pt x="1931" y="41"/>
                      </a:cubicBezTo>
                      <a:cubicBezTo>
                        <a:pt x="2151" y="46"/>
                        <a:pt x="2430" y="27"/>
                        <a:pt x="2606" y="177"/>
                      </a:cubicBezTo>
                      <a:cubicBezTo>
                        <a:pt x="2678" y="239"/>
                        <a:pt x="2748" y="241"/>
                        <a:pt x="2853" y="205"/>
                      </a:cubicBezTo>
                      <a:cubicBezTo>
                        <a:pt x="2966" y="167"/>
                        <a:pt x="3075" y="136"/>
                        <a:pt x="3194" y="128"/>
                      </a:cubicBezTo>
                      <a:cubicBezTo>
                        <a:pt x="3287" y="122"/>
                        <a:pt x="3383" y="130"/>
                        <a:pt x="3476" y="132"/>
                      </a:cubicBezTo>
                      <a:cubicBezTo>
                        <a:pt x="3642" y="136"/>
                        <a:pt x="3809" y="143"/>
                        <a:pt x="3975" y="146"/>
                      </a:cubicBezTo>
                      <a:cubicBezTo>
                        <a:pt x="4124" y="150"/>
                        <a:pt x="4257" y="146"/>
                        <a:pt x="4405" y="149"/>
                      </a:cubicBezTo>
                      <a:cubicBezTo>
                        <a:pt x="4556" y="152"/>
                        <a:pt x="4777" y="145"/>
                        <a:pt x="4946" y="150"/>
                      </a:cubicBezTo>
                      <a:cubicBezTo>
                        <a:pt x="4591" y="151"/>
                        <a:pt x="4171" y="155"/>
                        <a:pt x="3816" y="150"/>
                      </a:cubicBezTo>
                      <a:cubicBezTo>
                        <a:pt x="3610" y="148"/>
                        <a:pt x="3401" y="133"/>
                        <a:pt x="3195" y="149"/>
                      </a:cubicBezTo>
                      <a:cubicBezTo>
                        <a:pt x="3088" y="157"/>
                        <a:pt x="2986" y="179"/>
                        <a:pt x="2884" y="213"/>
                      </a:cubicBezTo>
                      <a:cubicBezTo>
                        <a:pt x="2799" y="240"/>
                        <a:pt x="2714" y="283"/>
                        <a:pt x="2634" y="234"/>
                      </a:cubicBezTo>
                      <a:cubicBezTo>
                        <a:pt x="2559" y="188"/>
                        <a:pt x="2504" y="115"/>
                        <a:pt x="2415" y="93"/>
                      </a:cubicBezTo>
                      <a:cubicBezTo>
                        <a:pt x="2327" y="72"/>
                        <a:pt x="2234" y="79"/>
                        <a:pt x="2145" y="79"/>
                      </a:cubicBezTo>
                      <a:cubicBezTo>
                        <a:pt x="2047" y="78"/>
                        <a:pt x="1949" y="79"/>
                        <a:pt x="1851" y="79"/>
                      </a:cubicBezTo>
                      <a:cubicBezTo>
                        <a:pt x="1773" y="78"/>
                        <a:pt x="1654" y="83"/>
                        <a:pt x="1576" y="82"/>
                      </a:cubicBezTo>
                      <a:cubicBezTo>
                        <a:pt x="1552" y="82"/>
                        <a:pt x="0" y="129"/>
                        <a:pt x="10" y="92"/>
                      </a:cubicBezTo>
                      <a:lnTo>
                        <a:pt x="13" y="0"/>
                      </a:lnTo>
                      <a:close/>
                    </a:path>
                  </a:pathLst>
                </a:custGeom>
                <a:solidFill>
                  <a:srgbClr val="A435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17" name="Freeform 18"/>
                <p:cNvSpPr>
                  <a:spLocks/>
                </p:cNvSpPr>
                <p:nvPr userDrawn="1"/>
              </p:nvSpPr>
              <p:spPr bwMode="auto">
                <a:xfrm>
                  <a:off x="4178300" y="3313113"/>
                  <a:ext cx="157163" cy="20638"/>
                </a:xfrm>
                <a:custGeom>
                  <a:avLst/>
                  <a:gdLst>
                    <a:gd name="T0" fmla="*/ 36 w 99"/>
                    <a:gd name="T1" fmla="*/ 0 h 13"/>
                    <a:gd name="T2" fmla="*/ 99 w 99"/>
                    <a:gd name="T3" fmla="*/ 2 h 13"/>
                    <a:gd name="T4" fmla="*/ 57 w 99"/>
                    <a:gd name="T5" fmla="*/ 13 h 13"/>
                    <a:gd name="T6" fmla="*/ 0 w 99"/>
                    <a:gd name="T7" fmla="*/ 11 h 13"/>
                    <a:gd name="T8" fmla="*/ 36 w 99"/>
                    <a:gd name="T9" fmla="*/ 0 h 13"/>
                  </a:gdLst>
                  <a:ahLst/>
                  <a:cxnLst>
                    <a:cxn ang="0">
                      <a:pos x="T0" y="T1"/>
                    </a:cxn>
                    <a:cxn ang="0">
                      <a:pos x="T2" y="T3"/>
                    </a:cxn>
                    <a:cxn ang="0">
                      <a:pos x="T4" y="T5"/>
                    </a:cxn>
                    <a:cxn ang="0">
                      <a:pos x="T6" y="T7"/>
                    </a:cxn>
                    <a:cxn ang="0">
                      <a:pos x="T8" y="T9"/>
                    </a:cxn>
                  </a:cxnLst>
                  <a:rect l="0" t="0" r="r" b="b"/>
                  <a:pathLst>
                    <a:path w="99" h="13">
                      <a:moveTo>
                        <a:pt x="36" y="0"/>
                      </a:moveTo>
                      <a:lnTo>
                        <a:pt x="99" y="2"/>
                      </a:lnTo>
                      <a:lnTo>
                        <a:pt x="57" y="13"/>
                      </a:lnTo>
                      <a:lnTo>
                        <a:pt x="0" y="11"/>
                      </a:lnTo>
                      <a:lnTo>
                        <a:pt x="36" y="0"/>
                      </a:lnTo>
                      <a:close/>
                    </a:path>
                  </a:pathLst>
                </a:custGeom>
                <a:solidFill>
                  <a:srgbClr val="A435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grpSp>
          <p:nvGrpSpPr>
            <p:cNvPr id="18" name="Group 17"/>
            <p:cNvGrpSpPr/>
            <p:nvPr userDrawn="1"/>
          </p:nvGrpSpPr>
          <p:grpSpPr>
            <a:xfrm>
              <a:off x="-4027488" y="3211513"/>
              <a:ext cx="11498263" cy="482600"/>
              <a:chOff x="-4027488" y="3211513"/>
              <a:chExt cx="11498263" cy="482600"/>
            </a:xfrm>
          </p:grpSpPr>
          <p:sp>
            <p:nvSpPr>
              <p:cNvPr id="19" name="Freeform 10"/>
              <p:cNvSpPr>
                <a:spLocks/>
              </p:cNvSpPr>
              <p:nvPr userDrawn="1"/>
            </p:nvSpPr>
            <p:spPr bwMode="auto">
              <a:xfrm>
                <a:off x="-4027488" y="3211513"/>
                <a:ext cx="11498263" cy="482600"/>
              </a:xfrm>
              <a:custGeom>
                <a:avLst/>
                <a:gdLst>
                  <a:gd name="T0" fmla="*/ 2 w 5221"/>
                  <a:gd name="T1" fmla="*/ 219 h 219"/>
                  <a:gd name="T2" fmla="*/ 0 w 5221"/>
                  <a:gd name="T3" fmla="*/ 169 h 219"/>
                  <a:gd name="T4" fmla="*/ 2501 w 5221"/>
                  <a:gd name="T5" fmla="*/ 138 h 219"/>
                  <a:gd name="T6" fmla="*/ 2725 w 5221"/>
                  <a:gd name="T7" fmla="*/ 73 h 219"/>
                  <a:gd name="T8" fmla="*/ 2892 w 5221"/>
                  <a:gd name="T9" fmla="*/ 3 h 219"/>
                  <a:gd name="T10" fmla="*/ 3086 w 5221"/>
                  <a:gd name="T11" fmla="*/ 74 h 219"/>
                  <a:gd name="T12" fmla="*/ 3290 w 5221"/>
                  <a:gd name="T13" fmla="*/ 155 h 219"/>
                  <a:gd name="T14" fmla="*/ 3631 w 5221"/>
                  <a:gd name="T15" fmla="*/ 91 h 219"/>
                  <a:gd name="T16" fmla="*/ 3784 w 5221"/>
                  <a:gd name="T17" fmla="*/ 37 h 219"/>
                  <a:gd name="T18" fmla="*/ 4163 w 5221"/>
                  <a:gd name="T19" fmla="*/ 68 h 219"/>
                  <a:gd name="T20" fmla="*/ 4406 w 5221"/>
                  <a:gd name="T21" fmla="*/ 100 h 219"/>
                  <a:gd name="T22" fmla="*/ 5191 w 5221"/>
                  <a:gd name="T23" fmla="*/ 102 h 219"/>
                  <a:gd name="T24" fmla="*/ 5221 w 5221"/>
                  <a:gd name="T25" fmla="*/ 103 h 219"/>
                  <a:gd name="T26" fmla="*/ 4397 w 5221"/>
                  <a:gd name="T27" fmla="*/ 104 h 219"/>
                  <a:gd name="T28" fmla="*/ 4161 w 5221"/>
                  <a:gd name="T29" fmla="*/ 75 h 219"/>
                  <a:gd name="T30" fmla="*/ 3787 w 5221"/>
                  <a:gd name="T31" fmla="*/ 49 h 219"/>
                  <a:gd name="T32" fmla="*/ 3635 w 5221"/>
                  <a:gd name="T33" fmla="*/ 102 h 219"/>
                  <a:gd name="T34" fmla="*/ 3286 w 5221"/>
                  <a:gd name="T35" fmla="*/ 175 h 219"/>
                  <a:gd name="T36" fmla="*/ 3081 w 5221"/>
                  <a:gd name="T37" fmla="*/ 85 h 219"/>
                  <a:gd name="T38" fmla="*/ 2896 w 5221"/>
                  <a:gd name="T39" fmla="*/ 29 h 219"/>
                  <a:gd name="T40" fmla="*/ 2730 w 5221"/>
                  <a:gd name="T41" fmla="*/ 84 h 219"/>
                  <a:gd name="T42" fmla="*/ 2504 w 5221"/>
                  <a:gd name="T43" fmla="*/ 162 h 219"/>
                  <a:gd name="T44" fmla="*/ 2 w 5221"/>
                  <a:gd name="T45" fmla="*/ 21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21" h="219">
                    <a:moveTo>
                      <a:pt x="2" y="219"/>
                    </a:moveTo>
                    <a:cubicBezTo>
                      <a:pt x="0" y="169"/>
                      <a:pt x="0" y="169"/>
                      <a:pt x="0" y="169"/>
                    </a:cubicBezTo>
                    <a:cubicBezTo>
                      <a:pt x="1771" y="163"/>
                      <a:pt x="2362" y="148"/>
                      <a:pt x="2501" y="138"/>
                    </a:cubicBezTo>
                    <a:cubicBezTo>
                      <a:pt x="2576" y="132"/>
                      <a:pt x="2655" y="109"/>
                      <a:pt x="2725" y="73"/>
                    </a:cubicBezTo>
                    <a:cubicBezTo>
                      <a:pt x="2785" y="42"/>
                      <a:pt x="2845" y="6"/>
                      <a:pt x="2892" y="3"/>
                    </a:cubicBezTo>
                    <a:cubicBezTo>
                      <a:pt x="2945" y="0"/>
                      <a:pt x="3013" y="39"/>
                      <a:pt x="3086" y="74"/>
                    </a:cubicBezTo>
                    <a:cubicBezTo>
                      <a:pt x="3153" y="105"/>
                      <a:pt x="3225" y="144"/>
                      <a:pt x="3290" y="155"/>
                    </a:cubicBezTo>
                    <a:cubicBezTo>
                      <a:pt x="3433" y="178"/>
                      <a:pt x="3528" y="133"/>
                      <a:pt x="3631" y="91"/>
                    </a:cubicBezTo>
                    <a:cubicBezTo>
                      <a:pt x="3679" y="71"/>
                      <a:pt x="3729" y="50"/>
                      <a:pt x="3784" y="37"/>
                    </a:cubicBezTo>
                    <a:cubicBezTo>
                      <a:pt x="3886" y="13"/>
                      <a:pt x="4027" y="41"/>
                      <a:pt x="4163" y="68"/>
                    </a:cubicBezTo>
                    <a:cubicBezTo>
                      <a:pt x="4252" y="85"/>
                      <a:pt x="4340" y="100"/>
                      <a:pt x="4406" y="100"/>
                    </a:cubicBezTo>
                    <a:cubicBezTo>
                      <a:pt x="4569" y="100"/>
                      <a:pt x="5039" y="99"/>
                      <a:pt x="5191" y="102"/>
                    </a:cubicBezTo>
                    <a:cubicBezTo>
                      <a:pt x="5221" y="103"/>
                      <a:pt x="5221" y="103"/>
                      <a:pt x="5221" y="103"/>
                    </a:cubicBezTo>
                    <a:cubicBezTo>
                      <a:pt x="5110" y="102"/>
                      <a:pt x="4561" y="104"/>
                      <a:pt x="4397" y="104"/>
                    </a:cubicBezTo>
                    <a:cubicBezTo>
                      <a:pt x="4330" y="104"/>
                      <a:pt x="4252" y="93"/>
                      <a:pt x="4161" y="75"/>
                    </a:cubicBezTo>
                    <a:cubicBezTo>
                      <a:pt x="4027" y="48"/>
                      <a:pt x="3886" y="26"/>
                      <a:pt x="3787" y="49"/>
                    </a:cubicBezTo>
                    <a:cubicBezTo>
                      <a:pt x="3733" y="62"/>
                      <a:pt x="3683" y="82"/>
                      <a:pt x="3635" y="102"/>
                    </a:cubicBezTo>
                    <a:cubicBezTo>
                      <a:pt x="3535" y="143"/>
                      <a:pt x="3432" y="200"/>
                      <a:pt x="3286" y="175"/>
                    </a:cubicBezTo>
                    <a:cubicBezTo>
                      <a:pt x="3219" y="164"/>
                      <a:pt x="3149" y="117"/>
                      <a:pt x="3081" y="85"/>
                    </a:cubicBezTo>
                    <a:cubicBezTo>
                      <a:pt x="3009" y="51"/>
                      <a:pt x="2946" y="25"/>
                      <a:pt x="2896" y="29"/>
                    </a:cubicBezTo>
                    <a:cubicBezTo>
                      <a:pt x="2852" y="31"/>
                      <a:pt x="2790" y="54"/>
                      <a:pt x="2730" y="84"/>
                    </a:cubicBezTo>
                    <a:cubicBezTo>
                      <a:pt x="2660" y="120"/>
                      <a:pt x="2581" y="157"/>
                      <a:pt x="2504" y="162"/>
                    </a:cubicBezTo>
                    <a:cubicBezTo>
                      <a:pt x="2365" y="173"/>
                      <a:pt x="1773" y="213"/>
                      <a:pt x="2" y="219"/>
                    </a:cubicBezTo>
                    <a:close/>
                  </a:path>
                </a:pathLst>
              </a:custGeom>
              <a:solidFill>
                <a:srgbClr val="007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0" name="Freeform 19"/>
              <p:cNvSpPr>
                <a:spLocks/>
              </p:cNvSpPr>
              <p:nvPr userDrawn="1"/>
            </p:nvSpPr>
            <p:spPr bwMode="auto">
              <a:xfrm>
                <a:off x="4535488" y="3273425"/>
                <a:ext cx="141288" cy="31750"/>
              </a:xfrm>
              <a:custGeom>
                <a:avLst/>
                <a:gdLst>
                  <a:gd name="T0" fmla="*/ 0 w 64"/>
                  <a:gd name="T1" fmla="*/ 0 h 14"/>
                  <a:gd name="T2" fmla="*/ 30 w 64"/>
                  <a:gd name="T3" fmla="*/ 1 h 14"/>
                  <a:gd name="T4" fmla="*/ 64 w 64"/>
                  <a:gd name="T5" fmla="*/ 14 h 14"/>
                  <a:gd name="T6" fmla="*/ 32 w 64"/>
                  <a:gd name="T7" fmla="*/ 12 h 14"/>
                  <a:gd name="T8" fmla="*/ 0 w 64"/>
                  <a:gd name="T9" fmla="*/ 0 h 14"/>
                </a:gdLst>
                <a:ahLst/>
                <a:cxnLst>
                  <a:cxn ang="0">
                    <a:pos x="T0" y="T1"/>
                  </a:cxn>
                  <a:cxn ang="0">
                    <a:pos x="T2" y="T3"/>
                  </a:cxn>
                  <a:cxn ang="0">
                    <a:pos x="T4" y="T5"/>
                  </a:cxn>
                  <a:cxn ang="0">
                    <a:pos x="T6" y="T7"/>
                  </a:cxn>
                  <a:cxn ang="0">
                    <a:pos x="T8" y="T9"/>
                  </a:cxn>
                </a:cxnLst>
                <a:rect l="0" t="0" r="r" b="b"/>
                <a:pathLst>
                  <a:path w="64" h="14">
                    <a:moveTo>
                      <a:pt x="0" y="0"/>
                    </a:moveTo>
                    <a:cubicBezTo>
                      <a:pt x="0" y="0"/>
                      <a:pt x="27" y="1"/>
                      <a:pt x="30" y="1"/>
                    </a:cubicBezTo>
                    <a:cubicBezTo>
                      <a:pt x="34" y="2"/>
                      <a:pt x="64" y="14"/>
                      <a:pt x="64" y="14"/>
                    </a:cubicBezTo>
                    <a:cubicBezTo>
                      <a:pt x="64" y="14"/>
                      <a:pt x="35" y="12"/>
                      <a:pt x="32" y="12"/>
                    </a:cubicBezTo>
                    <a:cubicBezTo>
                      <a:pt x="30" y="12"/>
                      <a:pt x="0" y="0"/>
                      <a:pt x="0" y="0"/>
                    </a:cubicBezTo>
                    <a:close/>
                  </a:path>
                </a:pathLst>
              </a:custGeom>
              <a:solidFill>
                <a:srgbClr val="007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nvGrpSpPr>
            <p:cNvPr id="21" name="Group 20"/>
            <p:cNvGrpSpPr/>
            <p:nvPr userDrawn="1"/>
          </p:nvGrpSpPr>
          <p:grpSpPr>
            <a:xfrm>
              <a:off x="-4040188" y="692150"/>
              <a:ext cx="11560176" cy="2881313"/>
              <a:chOff x="-4040188" y="692150"/>
              <a:chExt cx="11560176" cy="2881313"/>
            </a:xfrm>
          </p:grpSpPr>
          <p:grpSp>
            <p:nvGrpSpPr>
              <p:cNvPr id="22" name="Group 21"/>
              <p:cNvGrpSpPr/>
              <p:nvPr userDrawn="1"/>
            </p:nvGrpSpPr>
            <p:grpSpPr>
              <a:xfrm>
                <a:off x="-4040188" y="692150"/>
                <a:ext cx="11560176" cy="2881313"/>
                <a:chOff x="-4040188" y="692150"/>
                <a:chExt cx="11560176" cy="2881313"/>
              </a:xfrm>
            </p:grpSpPr>
            <p:sp>
              <p:nvSpPr>
                <p:cNvPr id="24" name="Freeform 9"/>
                <p:cNvSpPr>
                  <a:spLocks/>
                </p:cNvSpPr>
                <p:nvPr userDrawn="1"/>
              </p:nvSpPr>
              <p:spPr bwMode="auto">
                <a:xfrm>
                  <a:off x="-4040188" y="692150"/>
                  <a:ext cx="11560176" cy="2881313"/>
                </a:xfrm>
                <a:custGeom>
                  <a:avLst/>
                  <a:gdLst>
                    <a:gd name="T0" fmla="*/ 4054 w 5249"/>
                    <a:gd name="T1" fmla="*/ 1286 h 1308"/>
                    <a:gd name="T2" fmla="*/ 3549 w 5249"/>
                    <a:gd name="T3" fmla="*/ 1276 h 1308"/>
                    <a:gd name="T4" fmla="*/ 3106 w 5249"/>
                    <a:gd name="T5" fmla="*/ 1152 h 1308"/>
                    <a:gd name="T6" fmla="*/ 2527 w 5249"/>
                    <a:gd name="T7" fmla="*/ 867 h 1308"/>
                    <a:gd name="T8" fmla="*/ 0 w 5249"/>
                    <a:gd name="T9" fmla="*/ 0 h 1308"/>
                    <a:gd name="T10" fmla="*/ 1 w 5249"/>
                    <a:gd name="T11" fmla="*/ 53 h 1308"/>
                    <a:gd name="T12" fmla="*/ 1994 w 5249"/>
                    <a:gd name="T13" fmla="*/ 732 h 1308"/>
                    <a:gd name="T14" fmla="*/ 2471 w 5249"/>
                    <a:gd name="T15" fmla="*/ 865 h 1308"/>
                    <a:gd name="T16" fmla="*/ 2981 w 5249"/>
                    <a:gd name="T17" fmla="*/ 1110 h 1308"/>
                    <a:gd name="T18" fmla="*/ 3401 w 5249"/>
                    <a:gd name="T19" fmla="*/ 1284 h 1308"/>
                    <a:gd name="T20" fmla="*/ 3895 w 5249"/>
                    <a:gd name="T21" fmla="*/ 1297 h 1308"/>
                    <a:gd name="T22" fmla="*/ 4385 w 5249"/>
                    <a:gd name="T23" fmla="*/ 1279 h 1308"/>
                    <a:gd name="T24" fmla="*/ 5249 w 5249"/>
                    <a:gd name="T25" fmla="*/ 1248 h 1308"/>
                    <a:gd name="T26" fmla="*/ 4054 w 5249"/>
                    <a:gd name="T27" fmla="*/ 1286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49" h="1308">
                      <a:moveTo>
                        <a:pt x="4054" y="1286"/>
                      </a:moveTo>
                      <a:cubicBezTo>
                        <a:pt x="3886" y="1290"/>
                        <a:pt x="3717" y="1288"/>
                        <a:pt x="3549" y="1276"/>
                      </a:cubicBezTo>
                      <a:cubicBezTo>
                        <a:pt x="3384" y="1265"/>
                        <a:pt x="3250" y="1220"/>
                        <a:pt x="3106" y="1152"/>
                      </a:cubicBezTo>
                      <a:cubicBezTo>
                        <a:pt x="2914" y="1061"/>
                        <a:pt x="2727" y="945"/>
                        <a:pt x="2527" y="867"/>
                      </a:cubicBezTo>
                      <a:cubicBezTo>
                        <a:pt x="2267" y="767"/>
                        <a:pt x="1826" y="751"/>
                        <a:pt x="0" y="0"/>
                      </a:cubicBezTo>
                      <a:cubicBezTo>
                        <a:pt x="1" y="53"/>
                        <a:pt x="1" y="53"/>
                        <a:pt x="1" y="53"/>
                      </a:cubicBezTo>
                      <a:cubicBezTo>
                        <a:pt x="1025" y="494"/>
                        <a:pt x="1906" y="708"/>
                        <a:pt x="1994" y="732"/>
                      </a:cubicBezTo>
                      <a:cubicBezTo>
                        <a:pt x="2251" y="802"/>
                        <a:pt x="2324" y="818"/>
                        <a:pt x="2471" y="865"/>
                      </a:cubicBezTo>
                      <a:cubicBezTo>
                        <a:pt x="2654" y="923"/>
                        <a:pt x="2812" y="1027"/>
                        <a:pt x="2981" y="1110"/>
                      </a:cubicBezTo>
                      <a:cubicBezTo>
                        <a:pt x="3117" y="1176"/>
                        <a:pt x="3246" y="1260"/>
                        <a:pt x="3401" y="1284"/>
                      </a:cubicBezTo>
                      <a:cubicBezTo>
                        <a:pt x="3557" y="1308"/>
                        <a:pt x="3737" y="1300"/>
                        <a:pt x="3895" y="1297"/>
                      </a:cubicBezTo>
                      <a:cubicBezTo>
                        <a:pt x="4059" y="1294"/>
                        <a:pt x="4222" y="1288"/>
                        <a:pt x="4385" y="1279"/>
                      </a:cubicBezTo>
                      <a:cubicBezTo>
                        <a:pt x="4526" y="1270"/>
                        <a:pt x="4976" y="1245"/>
                        <a:pt x="5249" y="1248"/>
                      </a:cubicBezTo>
                      <a:cubicBezTo>
                        <a:pt x="4970" y="1242"/>
                        <a:pt x="4311" y="1278"/>
                        <a:pt x="4054" y="1286"/>
                      </a:cubicBez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5" name="Freeform 15"/>
                <p:cNvSpPr>
                  <a:spLocks/>
                </p:cNvSpPr>
                <p:nvPr userDrawn="1"/>
              </p:nvSpPr>
              <p:spPr bwMode="auto">
                <a:xfrm>
                  <a:off x="2038350" y="2879725"/>
                  <a:ext cx="190500" cy="57150"/>
                </a:xfrm>
                <a:custGeom>
                  <a:avLst/>
                  <a:gdLst>
                    <a:gd name="T0" fmla="*/ 0 w 87"/>
                    <a:gd name="T1" fmla="*/ 0 h 26"/>
                    <a:gd name="T2" fmla="*/ 55 w 87"/>
                    <a:gd name="T3" fmla="*/ 9 h 26"/>
                    <a:gd name="T4" fmla="*/ 87 w 87"/>
                    <a:gd name="T5" fmla="*/ 26 h 26"/>
                    <a:gd name="T6" fmla="*/ 41 w 87"/>
                    <a:gd name="T7" fmla="*/ 22 h 26"/>
                    <a:gd name="T8" fmla="*/ 0 w 87"/>
                    <a:gd name="T9" fmla="*/ 0 h 26"/>
                  </a:gdLst>
                  <a:ahLst/>
                  <a:cxnLst>
                    <a:cxn ang="0">
                      <a:pos x="T0" y="T1"/>
                    </a:cxn>
                    <a:cxn ang="0">
                      <a:pos x="T2" y="T3"/>
                    </a:cxn>
                    <a:cxn ang="0">
                      <a:pos x="T4" y="T5"/>
                    </a:cxn>
                    <a:cxn ang="0">
                      <a:pos x="T6" y="T7"/>
                    </a:cxn>
                    <a:cxn ang="0">
                      <a:pos x="T8" y="T9"/>
                    </a:cxn>
                  </a:cxnLst>
                  <a:rect l="0" t="0" r="r" b="b"/>
                  <a:pathLst>
                    <a:path w="87" h="26">
                      <a:moveTo>
                        <a:pt x="0" y="0"/>
                      </a:moveTo>
                      <a:cubicBezTo>
                        <a:pt x="0" y="0"/>
                        <a:pt x="52" y="9"/>
                        <a:pt x="55" y="9"/>
                      </a:cubicBezTo>
                      <a:cubicBezTo>
                        <a:pt x="58" y="10"/>
                        <a:pt x="87" y="26"/>
                        <a:pt x="87" y="26"/>
                      </a:cubicBezTo>
                      <a:cubicBezTo>
                        <a:pt x="41" y="22"/>
                        <a:pt x="41" y="22"/>
                        <a:pt x="41" y="22"/>
                      </a:cubicBezTo>
                      <a:lnTo>
                        <a:pt x="0" y="0"/>
                      </a:ln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sp>
            <p:nvSpPr>
              <p:cNvPr id="23" name="Freeform 20"/>
              <p:cNvSpPr>
                <a:spLocks/>
              </p:cNvSpPr>
              <p:nvPr userDrawn="1"/>
            </p:nvSpPr>
            <p:spPr bwMode="auto">
              <a:xfrm>
                <a:off x="6024563" y="3475038"/>
                <a:ext cx="79375" cy="9525"/>
              </a:xfrm>
              <a:custGeom>
                <a:avLst/>
                <a:gdLst>
                  <a:gd name="T0" fmla="*/ 19 w 50"/>
                  <a:gd name="T1" fmla="*/ 1 h 6"/>
                  <a:gd name="T2" fmla="*/ 50 w 50"/>
                  <a:gd name="T3" fmla="*/ 0 h 6"/>
                  <a:gd name="T4" fmla="*/ 33 w 50"/>
                  <a:gd name="T5" fmla="*/ 5 h 6"/>
                  <a:gd name="T6" fmla="*/ 0 w 50"/>
                  <a:gd name="T7" fmla="*/ 6 h 6"/>
                  <a:gd name="T8" fmla="*/ 19 w 50"/>
                  <a:gd name="T9" fmla="*/ 1 h 6"/>
                </a:gdLst>
                <a:ahLst/>
                <a:cxnLst>
                  <a:cxn ang="0">
                    <a:pos x="T0" y="T1"/>
                  </a:cxn>
                  <a:cxn ang="0">
                    <a:pos x="T2" y="T3"/>
                  </a:cxn>
                  <a:cxn ang="0">
                    <a:pos x="T4" y="T5"/>
                  </a:cxn>
                  <a:cxn ang="0">
                    <a:pos x="T6" y="T7"/>
                  </a:cxn>
                  <a:cxn ang="0">
                    <a:pos x="T8" y="T9"/>
                  </a:cxn>
                </a:cxnLst>
                <a:rect l="0" t="0" r="r" b="b"/>
                <a:pathLst>
                  <a:path w="50" h="6">
                    <a:moveTo>
                      <a:pt x="19" y="1"/>
                    </a:moveTo>
                    <a:lnTo>
                      <a:pt x="50" y="0"/>
                    </a:lnTo>
                    <a:lnTo>
                      <a:pt x="33" y="5"/>
                    </a:lnTo>
                    <a:lnTo>
                      <a:pt x="0" y="6"/>
                    </a:lnTo>
                    <a:lnTo>
                      <a:pt x="19" y="1"/>
                    </a:ln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nvGrpSpPr>
            <p:cNvPr id="26" name="Group 25"/>
            <p:cNvGrpSpPr/>
            <p:nvPr userDrawn="1"/>
          </p:nvGrpSpPr>
          <p:grpSpPr>
            <a:xfrm>
              <a:off x="-3970338" y="3248025"/>
              <a:ext cx="11791951" cy="284163"/>
              <a:chOff x="-3970338" y="3248025"/>
              <a:chExt cx="11791951" cy="284163"/>
            </a:xfrm>
          </p:grpSpPr>
          <p:sp>
            <p:nvSpPr>
              <p:cNvPr id="27" name="Freeform 6"/>
              <p:cNvSpPr>
                <a:spLocks/>
              </p:cNvSpPr>
              <p:nvPr userDrawn="1"/>
            </p:nvSpPr>
            <p:spPr bwMode="auto">
              <a:xfrm>
                <a:off x="7573963" y="3248025"/>
                <a:ext cx="247650" cy="284163"/>
              </a:xfrm>
              <a:custGeom>
                <a:avLst/>
                <a:gdLst>
                  <a:gd name="T0" fmla="*/ 0 w 112"/>
                  <a:gd name="T1" fmla="*/ 112 h 129"/>
                  <a:gd name="T2" fmla="*/ 19 w 112"/>
                  <a:gd name="T3" fmla="*/ 123 h 129"/>
                  <a:gd name="T4" fmla="*/ 101 w 112"/>
                  <a:gd name="T5" fmla="*/ 75 h 129"/>
                  <a:gd name="T6" fmla="*/ 101 w 112"/>
                  <a:gd name="T7" fmla="*/ 53 h 129"/>
                  <a:gd name="T8" fmla="*/ 19 w 112"/>
                  <a:gd name="T9" fmla="*/ 6 h 129"/>
                  <a:gd name="T10" fmla="*/ 0 w 112"/>
                  <a:gd name="T11" fmla="*/ 17 h 129"/>
                  <a:gd name="T12" fmla="*/ 5 w 112"/>
                  <a:gd name="T13" fmla="*/ 64 h 129"/>
                  <a:gd name="T14" fmla="*/ 0 w 112"/>
                  <a:gd name="T15" fmla="*/ 112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129">
                    <a:moveTo>
                      <a:pt x="0" y="112"/>
                    </a:moveTo>
                    <a:cubicBezTo>
                      <a:pt x="0" y="124"/>
                      <a:pt x="9" y="129"/>
                      <a:pt x="19" y="123"/>
                    </a:cubicBezTo>
                    <a:cubicBezTo>
                      <a:pt x="101" y="75"/>
                      <a:pt x="101" y="75"/>
                      <a:pt x="101" y="75"/>
                    </a:cubicBezTo>
                    <a:cubicBezTo>
                      <a:pt x="112" y="69"/>
                      <a:pt x="112" y="59"/>
                      <a:pt x="101" y="53"/>
                    </a:cubicBezTo>
                    <a:cubicBezTo>
                      <a:pt x="19" y="6"/>
                      <a:pt x="19" y="6"/>
                      <a:pt x="19" y="6"/>
                    </a:cubicBezTo>
                    <a:cubicBezTo>
                      <a:pt x="9" y="0"/>
                      <a:pt x="0" y="5"/>
                      <a:pt x="0" y="17"/>
                    </a:cubicBezTo>
                    <a:cubicBezTo>
                      <a:pt x="0" y="17"/>
                      <a:pt x="5" y="51"/>
                      <a:pt x="5" y="64"/>
                    </a:cubicBezTo>
                    <a:cubicBezTo>
                      <a:pt x="4" y="78"/>
                      <a:pt x="0" y="112"/>
                      <a:pt x="0" y="112"/>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8" name="Freeform 21"/>
              <p:cNvSpPr>
                <a:spLocks/>
              </p:cNvSpPr>
              <p:nvPr userDrawn="1"/>
            </p:nvSpPr>
            <p:spPr bwMode="auto">
              <a:xfrm>
                <a:off x="-3970338" y="3333750"/>
                <a:ext cx="11623676" cy="109538"/>
              </a:xfrm>
              <a:custGeom>
                <a:avLst/>
                <a:gdLst>
                  <a:gd name="T0" fmla="*/ 7322 w 7322"/>
                  <a:gd name="T1" fmla="*/ 69 h 69"/>
                  <a:gd name="T2" fmla="*/ 0 w 7322"/>
                  <a:gd name="T3" fmla="*/ 12 h 69"/>
                  <a:gd name="T4" fmla="*/ 0 w 7322"/>
                  <a:gd name="T5" fmla="*/ 5 h 69"/>
                  <a:gd name="T6" fmla="*/ 7322 w 7322"/>
                  <a:gd name="T7" fmla="*/ 0 h 69"/>
                  <a:gd name="T8" fmla="*/ 7322 w 7322"/>
                  <a:gd name="T9" fmla="*/ 69 h 69"/>
                </a:gdLst>
                <a:ahLst/>
                <a:cxnLst>
                  <a:cxn ang="0">
                    <a:pos x="T0" y="T1"/>
                  </a:cxn>
                  <a:cxn ang="0">
                    <a:pos x="T2" y="T3"/>
                  </a:cxn>
                  <a:cxn ang="0">
                    <a:pos x="T4" y="T5"/>
                  </a:cxn>
                  <a:cxn ang="0">
                    <a:pos x="T6" y="T7"/>
                  </a:cxn>
                  <a:cxn ang="0">
                    <a:pos x="T8" y="T9"/>
                  </a:cxn>
                </a:cxnLst>
                <a:rect l="0" t="0" r="r" b="b"/>
                <a:pathLst>
                  <a:path w="7322" h="69">
                    <a:moveTo>
                      <a:pt x="7322" y="69"/>
                    </a:moveTo>
                    <a:lnTo>
                      <a:pt x="0" y="12"/>
                    </a:lnTo>
                    <a:lnTo>
                      <a:pt x="0" y="5"/>
                    </a:lnTo>
                    <a:lnTo>
                      <a:pt x="7322" y="0"/>
                    </a:lnTo>
                    <a:lnTo>
                      <a:pt x="7322" y="69"/>
                    </a:lnTo>
                    <a:close/>
                  </a:path>
                </a:pathLst>
              </a:custGeom>
              <a:solidFill>
                <a:srgbClr val="5A2F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grpSp>
      <p:sp>
        <p:nvSpPr>
          <p:cNvPr id="2" name="Title 1"/>
          <p:cNvSpPr>
            <a:spLocks noGrp="1"/>
          </p:cNvSpPr>
          <p:nvPr>
            <p:ph type="title" hasCustomPrompt="1"/>
          </p:nvPr>
        </p:nvSpPr>
        <p:spPr>
          <a:xfrm>
            <a:off x="508000" y="762000"/>
            <a:ext cx="8890000" cy="1079500"/>
          </a:xfrm>
        </p:spPr>
        <p:txBody>
          <a:bodyPr lIns="6350" tIns="6350" rIns="6350" bIns="6350" anchor="t">
            <a:noAutofit/>
          </a:bodyPr>
          <a:lstStyle>
            <a:lvl1pPr algn="l">
              <a:lnSpc>
                <a:spcPct val="100000"/>
              </a:lnSpc>
              <a:spcBef>
                <a:spcPts val="600"/>
              </a:spcBef>
              <a:defRPr sz="2800" b="0" baseline="0">
                <a:solidFill>
                  <a:schemeClr val="bg2"/>
                </a:solidFill>
                <a:latin typeface="Arial" panose="020B0604020202020204" pitchFamily="34" charset="0"/>
              </a:defRPr>
            </a:lvl1pPr>
          </a:lstStyle>
          <a:p>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a:t>
            </a:r>
            <a:endParaRPr lang="en-GB" dirty="0"/>
          </a:p>
        </p:txBody>
      </p:sp>
      <p:sp>
        <p:nvSpPr>
          <p:cNvPr id="3" name="Content Placeholder 2"/>
          <p:cNvSpPr>
            <a:spLocks noGrp="1"/>
          </p:cNvSpPr>
          <p:nvPr>
            <p:ph idx="1" hasCustomPrompt="1"/>
          </p:nvPr>
        </p:nvSpPr>
        <p:spPr>
          <a:xfrm>
            <a:off x="430568" y="2132013"/>
            <a:ext cx="9050644" cy="4227290"/>
          </a:xfrm>
        </p:spPr>
        <p:txBody>
          <a:bodyPr>
            <a:noAutofit/>
          </a:bodyPr>
          <a:lstStyle>
            <a:lvl1pPr marL="0" indent="0">
              <a:lnSpc>
                <a:spcPct val="100000"/>
              </a:lnSpc>
              <a:spcBef>
                <a:spcPts val="1000"/>
              </a:spcBef>
              <a:buFontTx/>
              <a:buNone/>
              <a:defRPr sz="2000" baseline="0"/>
            </a:lvl1pPr>
            <a:lvl2pPr marL="361950" indent="0">
              <a:lnSpc>
                <a:spcPct val="100000"/>
              </a:lnSpc>
              <a:spcBef>
                <a:spcPts val="1000"/>
              </a:spcBef>
              <a:buFontTx/>
              <a:buNone/>
              <a:defRPr sz="2000"/>
            </a:lvl2pPr>
            <a:lvl3pPr marL="714375" indent="0">
              <a:lnSpc>
                <a:spcPct val="100000"/>
              </a:lnSpc>
              <a:spcBef>
                <a:spcPts val="1000"/>
              </a:spcBef>
              <a:buFontTx/>
              <a:buNone/>
              <a:defRPr sz="2000"/>
            </a:lvl3pPr>
            <a:lvl4pPr marL="1076325" indent="0">
              <a:lnSpc>
                <a:spcPct val="100000"/>
              </a:lnSpc>
              <a:spcBef>
                <a:spcPts val="1000"/>
              </a:spcBef>
              <a:buFontTx/>
              <a:buNone/>
              <a:defRPr sz="2000"/>
            </a:lvl4pPr>
            <a:lvl5pPr marL="1438275" indent="0">
              <a:lnSpc>
                <a:spcPct val="100000"/>
              </a:lnSpc>
              <a:spcBef>
                <a:spcPts val="1000"/>
              </a:spcBef>
              <a:buFontTx/>
              <a:buNone/>
              <a:defRPr sz="2000" baseline="0"/>
            </a:lvl5pPr>
          </a:lstStyle>
          <a:p>
            <a:pPr lvl="0"/>
            <a:r>
              <a:rPr lang="en-US" dirty="0" err="1" smtClean="0"/>
              <a:t>Klicken</a:t>
            </a:r>
            <a:r>
              <a:rPr lang="en-US" dirty="0" smtClean="0"/>
              <a:t>, um Text </a:t>
            </a:r>
            <a:r>
              <a:rPr lang="en-US" dirty="0" err="1" smtClean="0"/>
              <a:t>zu</a:t>
            </a:r>
            <a:r>
              <a:rPr lang="en-US" dirty="0" smtClean="0"/>
              <a:t> </a:t>
            </a:r>
            <a:r>
              <a:rPr lang="en-US" dirty="0" err="1" smtClean="0"/>
              <a:t>erfassen</a:t>
            </a:r>
            <a:endParaRPr lang="en-US" dirty="0" smtClean="0"/>
          </a:p>
          <a:p>
            <a:pPr lvl="1"/>
            <a:r>
              <a:rPr lang="en-US" dirty="0" err="1" smtClean="0"/>
              <a:t>Zweite</a:t>
            </a:r>
            <a:r>
              <a:rPr lang="en-US" dirty="0" smtClean="0"/>
              <a:t> </a:t>
            </a:r>
            <a:r>
              <a:rPr lang="en-US" dirty="0" err="1" smtClean="0"/>
              <a:t>Ebene</a:t>
            </a:r>
            <a:endParaRPr lang="en-US" dirty="0" smtClean="0"/>
          </a:p>
          <a:p>
            <a:pPr lvl="2"/>
            <a:r>
              <a:rPr lang="en-US" dirty="0" err="1" smtClean="0"/>
              <a:t>Dritte</a:t>
            </a:r>
            <a:r>
              <a:rPr lang="en-US" dirty="0" smtClean="0"/>
              <a:t> </a:t>
            </a:r>
            <a:r>
              <a:rPr lang="en-US" dirty="0" err="1" smtClean="0"/>
              <a:t>Ebene</a:t>
            </a:r>
            <a:endParaRPr lang="en-US" dirty="0" smtClean="0"/>
          </a:p>
          <a:p>
            <a:pPr lvl="3"/>
            <a:r>
              <a:rPr lang="en-US" dirty="0" err="1" smtClean="0"/>
              <a:t>Vierte</a:t>
            </a:r>
            <a:r>
              <a:rPr lang="en-US" dirty="0" smtClean="0"/>
              <a:t> </a:t>
            </a:r>
            <a:r>
              <a:rPr lang="en-US" dirty="0" err="1" smtClean="0"/>
              <a:t>Ebene</a:t>
            </a:r>
            <a:endParaRPr lang="en-US" dirty="0" smtClean="0"/>
          </a:p>
          <a:p>
            <a:pPr lvl="4"/>
            <a:r>
              <a:rPr lang="en-US" dirty="0" err="1" smtClean="0"/>
              <a:t>Fünfte</a:t>
            </a:r>
            <a:r>
              <a:rPr lang="en-US" dirty="0" smtClean="0"/>
              <a:t> </a:t>
            </a:r>
            <a:r>
              <a:rPr lang="en-US" dirty="0" err="1" smtClean="0"/>
              <a:t>Ebene</a:t>
            </a:r>
            <a:endParaRPr lang="en-GB" dirty="0"/>
          </a:p>
        </p:txBody>
      </p:sp>
      <p:sp>
        <p:nvSpPr>
          <p:cNvPr id="30"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Tree>
    <p:extLst>
      <p:ext uri="{BB962C8B-B14F-4D97-AF65-F5344CB8AC3E}">
        <p14:creationId xmlns:p14="http://schemas.microsoft.com/office/powerpoint/2010/main" val="17577952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intergrund_Weiss">
    <p:spTree>
      <p:nvGrpSpPr>
        <p:cNvPr id="1" name=""/>
        <p:cNvGrpSpPr/>
        <p:nvPr/>
      </p:nvGrpSpPr>
      <p:grpSpPr>
        <a:xfrm>
          <a:off x="0" y="0"/>
          <a:ext cx="0" cy="0"/>
          <a:chOff x="0" y="0"/>
          <a:chExt cx="0" cy="0"/>
        </a:xfrm>
      </p:grpSpPr>
      <p:sp>
        <p:nvSpPr>
          <p:cNvPr id="31" name="WKGT-Abdeckung"/>
          <p:cNvSpPr/>
          <p:nvPr userDrawn="1"/>
        </p:nvSpPr>
        <p:spPr>
          <a:xfrm>
            <a:off x="0" y="0"/>
            <a:ext cx="9906000" cy="6286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800" dirty="0" err="1" smtClean="0">
              <a:solidFill>
                <a:schemeClr val="bg2"/>
              </a:solidFill>
            </a:endParaRPr>
          </a:p>
        </p:txBody>
      </p:sp>
      <p:sp>
        <p:nvSpPr>
          <p:cNvPr id="2" name="Title 1"/>
          <p:cNvSpPr>
            <a:spLocks noGrp="1"/>
          </p:cNvSpPr>
          <p:nvPr>
            <p:ph type="title" hasCustomPrompt="1"/>
          </p:nvPr>
        </p:nvSpPr>
        <p:spPr>
          <a:xfrm>
            <a:off x="508000" y="762000"/>
            <a:ext cx="8890000" cy="1079500"/>
          </a:xfrm>
        </p:spPr>
        <p:txBody>
          <a:bodyPr lIns="6350" tIns="6350" rIns="6350" bIns="6350" anchor="t">
            <a:noAutofit/>
          </a:bodyPr>
          <a:lstStyle>
            <a:lvl1pPr algn="l">
              <a:lnSpc>
                <a:spcPct val="100000"/>
              </a:lnSpc>
              <a:spcBef>
                <a:spcPts val="600"/>
              </a:spcBef>
              <a:defRPr sz="2800" b="0" baseline="0">
                <a:solidFill>
                  <a:schemeClr val="bg2"/>
                </a:solidFill>
                <a:latin typeface="Arial" panose="020B0604020202020204" pitchFamily="34" charset="0"/>
              </a:defRPr>
            </a:lvl1pPr>
          </a:lstStyle>
          <a:p>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a:t>
            </a:r>
            <a:endParaRPr lang="en-GB" dirty="0"/>
          </a:p>
        </p:txBody>
      </p:sp>
      <p:sp>
        <p:nvSpPr>
          <p:cNvPr id="3" name="Content Placeholder 2"/>
          <p:cNvSpPr>
            <a:spLocks noGrp="1"/>
          </p:cNvSpPr>
          <p:nvPr>
            <p:ph idx="1" hasCustomPrompt="1"/>
          </p:nvPr>
        </p:nvSpPr>
        <p:spPr>
          <a:xfrm>
            <a:off x="430568" y="2132013"/>
            <a:ext cx="9050644" cy="4227290"/>
          </a:xfrm>
        </p:spPr>
        <p:txBody>
          <a:bodyPr>
            <a:noAutofit/>
          </a:bodyPr>
          <a:lstStyle>
            <a:lvl1pPr marL="0" indent="0">
              <a:lnSpc>
                <a:spcPct val="100000"/>
              </a:lnSpc>
              <a:spcBef>
                <a:spcPts val="1000"/>
              </a:spcBef>
              <a:buFontTx/>
              <a:buNone/>
              <a:defRPr sz="2000" baseline="0"/>
            </a:lvl1pPr>
            <a:lvl2pPr marL="361950" indent="0">
              <a:lnSpc>
                <a:spcPct val="100000"/>
              </a:lnSpc>
              <a:spcBef>
                <a:spcPts val="1000"/>
              </a:spcBef>
              <a:buFontTx/>
              <a:buNone/>
              <a:defRPr sz="2000"/>
            </a:lvl2pPr>
            <a:lvl3pPr marL="714375" indent="0">
              <a:lnSpc>
                <a:spcPct val="100000"/>
              </a:lnSpc>
              <a:spcBef>
                <a:spcPts val="1000"/>
              </a:spcBef>
              <a:buFontTx/>
              <a:buNone/>
              <a:defRPr sz="2000"/>
            </a:lvl3pPr>
            <a:lvl4pPr marL="1076325" indent="0">
              <a:lnSpc>
                <a:spcPct val="100000"/>
              </a:lnSpc>
              <a:spcBef>
                <a:spcPts val="1000"/>
              </a:spcBef>
              <a:buFontTx/>
              <a:buNone/>
              <a:defRPr sz="2000"/>
            </a:lvl4pPr>
            <a:lvl5pPr marL="1438275" indent="0">
              <a:lnSpc>
                <a:spcPct val="100000"/>
              </a:lnSpc>
              <a:spcBef>
                <a:spcPts val="1000"/>
              </a:spcBef>
              <a:buFontTx/>
              <a:buNone/>
              <a:defRPr sz="2000" baseline="0"/>
            </a:lvl5pPr>
          </a:lstStyle>
          <a:p>
            <a:pPr lvl="0"/>
            <a:r>
              <a:rPr lang="en-US" dirty="0" err="1" smtClean="0"/>
              <a:t>Klicken</a:t>
            </a:r>
            <a:r>
              <a:rPr lang="en-US" dirty="0" smtClean="0"/>
              <a:t>, um Text </a:t>
            </a:r>
            <a:r>
              <a:rPr lang="en-US" dirty="0" err="1" smtClean="0"/>
              <a:t>zu</a:t>
            </a:r>
            <a:r>
              <a:rPr lang="en-US" dirty="0" smtClean="0"/>
              <a:t> </a:t>
            </a:r>
            <a:r>
              <a:rPr lang="en-US" dirty="0" err="1" smtClean="0"/>
              <a:t>erfassen</a:t>
            </a:r>
            <a:endParaRPr lang="en-US" dirty="0" smtClean="0"/>
          </a:p>
          <a:p>
            <a:pPr lvl="1"/>
            <a:r>
              <a:rPr lang="en-US" dirty="0" err="1" smtClean="0"/>
              <a:t>Zweite</a:t>
            </a:r>
            <a:r>
              <a:rPr lang="en-US" dirty="0" smtClean="0"/>
              <a:t> </a:t>
            </a:r>
            <a:r>
              <a:rPr lang="en-US" dirty="0" err="1" smtClean="0"/>
              <a:t>Ebene</a:t>
            </a:r>
            <a:endParaRPr lang="en-US" dirty="0" smtClean="0"/>
          </a:p>
          <a:p>
            <a:pPr lvl="2"/>
            <a:r>
              <a:rPr lang="en-US" dirty="0" err="1" smtClean="0"/>
              <a:t>Dritte</a:t>
            </a:r>
            <a:r>
              <a:rPr lang="en-US" dirty="0" smtClean="0"/>
              <a:t> </a:t>
            </a:r>
            <a:r>
              <a:rPr lang="en-US" dirty="0" err="1" smtClean="0"/>
              <a:t>Ebene</a:t>
            </a:r>
            <a:endParaRPr lang="en-US" dirty="0" smtClean="0"/>
          </a:p>
          <a:p>
            <a:pPr lvl="3"/>
            <a:r>
              <a:rPr lang="en-US" dirty="0" err="1" smtClean="0"/>
              <a:t>Vierte</a:t>
            </a:r>
            <a:r>
              <a:rPr lang="en-US" dirty="0" smtClean="0"/>
              <a:t> </a:t>
            </a:r>
            <a:r>
              <a:rPr lang="en-US" dirty="0" err="1" smtClean="0"/>
              <a:t>Ebene</a:t>
            </a:r>
            <a:endParaRPr lang="en-US" dirty="0" smtClean="0"/>
          </a:p>
          <a:p>
            <a:pPr lvl="4"/>
            <a:r>
              <a:rPr lang="en-US" dirty="0" err="1" smtClean="0"/>
              <a:t>Fünfte</a:t>
            </a:r>
            <a:r>
              <a:rPr lang="en-US" dirty="0" smtClean="0"/>
              <a:t> </a:t>
            </a:r>
            <a:r>
              <a:rPr lang="en-US" dirty="0" err="1" smtClean="0"/>
              <a:t>Ebene</a:t>
            </a:r>
            <a:endParaRPr lang="en-GB" dirty="0"/>
          </a:p>
        </p:txBody>
      </p:sp>
      <p:sp>
        <p:nvSpPr>
          <p:cNvPr id="30"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Tree>
    <p:extLst>
      <p:ext uri="{BB962C8B-B14F-4D97-AF65-F5344CB8AC3E}">
        <p14:creationId xmlns:p14="http://schemas.microsoft.com/office/powerpoint/2010/main" val="1558373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intergrund_Beige">
    <p:spTree>
      <p:nvGrpSpPr>
        <p:cNvPr id="1" name=""/>
        <p:cNvGrpSpPr/>
        <p:nvPr/>
      </p:nvGrpSpPr>
      <p:grpSpPr>
        <a:xfrm>
          <a:off x="0" y="0"/>
          <a:ext cx="0" cy="0"/>
          <a:chOff x="0" y="0"/>
          <a:chExt cx="0" cy="0"/>
        </a:xfrm>
      </p:grpSpPr>
      <p:sp>
        <p:nvSpPr>
          <p:cNvPr id="31" name="WKGT-Abdeckung"/>
          <p:cNvSpPr/>
          <p:nvPr userDrawn="1"/>
        </p:nvSpPr>
        <p:spPr>
          <a:xfrm>
            <a:off x="0" y="0"/>
            <a:ext cx="9906000" cy="6286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800" dirty="0" err="1" smtClean="0">
              <a:solidFill>
                <a:schemeClr val="bg2"/>
              </a:solidFill>
            </a:endParaRPr>
          </a:p>
        </p:txBody>
      </p:sp>
      <p:sp>
        <p:nvSpPr>
          <p:cNvPr id="2" name="Title 1"/>
          <p:cNvSpPr>
            <a:spLocks noGrp="1"/>
          </p:cNvSpPr>
          <p:nvPr>
            <p:ph type="title" hasCustomPrompt="1"/>
          </p:nvPr>
        </p:nvSpPr>
        <p:spPr>
          <a:xfrm>
            <a:off x="508000" y="762000"/>
            <a:ext cx="8890000" cy="1079500"/>
          </a:xfrm>
        </p:spPr>
        <p:txBody>
          <a:bodyPr lIns="6350" tIns="6350" rIns="6350" bIns="6350" anchor="t">
            <a:noAutofit/>
          </a:bodyPr>
          <a:lstStyle>
            <a:lvl1pPr algn="l">
              <a:lnSpc>
                <a:spcPct val="100000"/>
              </a:lnSpc>
              <a:spcBef>
                <a:spcPts val="600"/>
              </a:spcBef>
              <a:defRPr sz="2800" b="0" baseline="0">
                <a:solidFill>
                  <a:schemeClr val="bg2"/>
                </a:solidFill>
                <a:latin typeface="Arial" panose="020B0604020202020204" pitchFamily="34" charset="0"/>
              </a:defRPr>
            </a:lvl1pPr>
          </a:lstStyle>
          <a:p>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a:t>
            </a:r>
            <a:endParaRPr lang="en-GB" dirty="0"/>
          </a:p>
        </p:txBody>
      </p:sp>
      <p:sp>
        <p:nvSpPr>
          <p:cNvPr id="3" name="Content Placeholder 2"/>
          <p:cNvSpPr>
            <a:spLocks noGrp="1"/>
          </p:cNvSpPr>
          <p:nvPr>
            <p:ph idx="1" hasCustomPrompt="1"/>
          </p:nvPr>
        </p:nvSpPr>
        <p:spPr>
          <a:xfrm>
            <a:off x="430568" y="2132013"/>
            <a:ext cx="9050644" cy="4227290"/>
          </a:xfrm>
        </p:spPr>
        <p:txBody>
          <a:bodyPr>
            <a:noAutofit/>
          </a:bodyPr>
          <a:lstStyle>
            <a:lvl1pPr marL="0" indent="0">
              <a:lnSpc>
                <a:spcPct val="100000"/>
              </a:lnSpc>
              <a:spcBef>
                <a:spcPts val="1000"/>
              </a:spcBef>
              <a:buFontTx/>
              <a:buNone/>
              <a:defRPr sz="2000" baseline="0"/>
            </a:lvl1pPr>
            <a:lvl2pPr marL="361950" indent="0">
              <a:lnSpc>
                <a:spcPct val="100000"/>
              </a:lnSpc>
              <a:spcBef>
                <a:spcPts val="1000"/>
              </a:spcBef>
              <a:buFontTx/>
              <a:buNone/>
              <a:defRPr sz="2000"/>
            </a:lvl2pPr>
            <a:lvl3pPr marL="714375" indent="0">
              <a:lnSpc>
                <a:spcPct val="100000"/>
              </a:lnSpc>
              <a:spcBef>
                <a:spcPts val="1000"/>
              </a:spcBef>
              <a:buFontTx/>
              <a:buNone/>
              <a:defRPr sz="2000"/>
            </a:lvl3pPr>
            <a:lvl4pPr marL="1076325" indent="0">
              <a:lnSpc>
                <a:spcPct val="100000"/>
              </a:lnSpc>
              <a:spcBef>
                <a:spcPts val="1000"/>
              </a:spcBef>
              <a:buFontTx/>
              <a:buNone/>
              <a:defRPr sz="2000"/>
            </a:lvl4pPr>
            <a:lvl5pPr marL="1438275" indent="0">
              <a:lnSpc>
                <a:spcPct val="100000"/>
              </a:lnSpc>
              <a:spcBef>
                <a:spcPts val="1000"/>
              </a:spcBef>
              <a:buFontTx/>
              <a:buNone/>
              <a:defRPr sz="2000" baseline="0"/>
            </a:lvl5pPr>
          </a:lstStyle>
          <a:p>
            <a:pPr lvl="0"/>
            <a:r>
              <a:rPr lang="en-US" dirty="0" err="1" smtClean="0"/>
              <a:t>Klicken</a:t>
            </a:r>
            <a:r>
              <a:rPr lang="en-US" dirty="0" smtClean="0"/>
              <a:t>, um Text </a:t>
            </a:r>
            <a:r>
              <a:rPr lang="en-US" dirty="0" err="1" smtClean="0"/>
              <a:t>zu</a:t>
            </a:r>
            <a:r>
              <a:rPr lang="en-US" dirty="0" smtClean="0"/>
              <a:t> </a:t>
            </a:r>
            <a:r>
              <a:rPr lang="en-US" dirty="0" err="1" smtClean="0"/>
              <a:t>erfassen</a:t>
            </a:r>
            <a:endParaRPr lang="en-US" dirty="0" smtClean="0"/>
          </a:p>
          <a:p>
            <a:pPr lvl="1"/>
            <a:r>
              <a:rPr lang="en-US" dirty="0" err="1" smtClean="0"/>
              <a:t>Zweite</a:t>
            </a:r>
            <a:r>
              <a:rPr lang="en-US" dirty="0" smtClean="0"/>
              <a:t> </a:t>
            </a:r>
            <a:r>
              <a:rPr lang="en-US" dirty="0" err="1" smtClean="0"/>
              <a:t>Ebene</a:t>
            </a:r>
            <a:endParaRPr lang="en-US" dirty="0" smtClean="0"/>
          </a:p>
          <a:p>
            <a:pPr lvl="2"/>
            <a:r>
              <a:rPr lang="en-US" dirty="0" err="1" smtClean="0"/>
              <a:t>Dritte</a:t>
            </a:r>
            <a:r>
              <a:rPr lang="en-US" dirty="0" smtClean="0"/>
              <a:t> </a:t>
            </a:r>
            <a:r>
              <a:rPr lang="en-US" dirty="0" err="1" smtClean="0"/>
              <a:t>Ebene</a:t>
            </a:r>
            <a:endParaRPr lang="en-US" dirty="0" smtClean="0"/>
          </a:p>
          <a:p>
            <a:pPr lvl="3"/>
            <a:r>
              <a:rPr lang="en-US" dirty="0" err="1" smtClean="0"/>
              <a:t>Vierte</a:t>
            </a:r>
            <a:r>
              <a:rPr lang="en-US" dirty="0" smtClean="0"/>
              <a:t> </a:t>
            </a:r>
            <a:r>
              <a:rPr lang="en-US" dirty="0" err="1" smtClean="0"/>
              <a:t>Ebene</a:t>
            </a:r>
            <a:endParaRPr lang="en-US" dirty="0" smtClean="0"/>
          </a:p>
          <a:p>
            <a:pPr lvl="4"/>
            <a:r>
              <a:rPr lang="en-US" dirty="0" err="1" smtClean="0"/>
              <a:t>Fünfte</a:t>
            </a:r>
            <a:r>
              <a:rPr lang="en-US" dirty="0" smtClean="0"/>
              <a:t> </a:t>
            </a:r>
            <a:r>
              <a:rPr lang="en-US" dirty="0" err="1" smtClean="0"/>
              <a:t>Ebene</a:t>
            </a:r>
            <a:endParaRPr lang="en-GB" dirty="0"/>
          </a:p>
        </p:txBody>
      </p:sp>
      <p:sp>
        <p:nvSpPr>
          <p:cNvPr id="30"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Tree>
    <p:extLst>
      <p:ext uri="{BB962C8B-B14F-4D97-AF65-F5344CB8AC3E}">
        <p14:creationId xmlns:p14="http://schemas.microsoft.com/office/powerpoint/2010/main" val="10423542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Hintergrund_Farbe">
    <p:spTree>
      <p:nvGrpSpPr>
        <p:cNvPr id="1" name=""/>
        <p:cNvGrpSpPr/>
        <p:nvPr/>
      </p:nvGrpSpPr>
      <p:grpSpPr>
        <a:xfrm>
          <a:off x="0" y="0"/>
          <a:ext cx="0" cy="0"/>
          <a:chOff x="0" y="0"/>
          <a:chExt cx="0" cy="0"/>
        </a:xfrm>
      </p:grpSpPr>
      <p:sp>
        <p:nvSpPr>
          <p:cNvPr id="31" name="WKGT-Abdeckung"/>
          <p:cNvSpPr/>
          <p:nvPr userDrawn="1"/>
        </p:nvSpPr>
        <p:spPr>
          <a:xfrm>
            <a:off x="0" y="0"/>
            <a:ext cx="9906000" cy="62865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800" dirty="0" err="1" smtClean="0">
              <a:solidFill>
                <a:schemeClr val="bg1"/>
              </a:solidFill>
            </a:endParaRPr>
          </a:p>
        </p:txBody>
      </p:sp>
      <p:sp>
        <p:nvSpPr>
          <p:cNvPr id="2" name="Title 1"/>
          <p:cNvSpPr>
            <a:spLocks noGrp="1"/>
          </p:cNvSpPr>
          <p:nvPr>
            <p:ph type="title" hasCustomPrompt="1"/>
          </p:nvPr>
        </p:nvSpPr>
        <p:spPr>
          <a:xfrm>
            <a:off x="508000" y="762000"/>
            <a:ext cx="8890000" cy="1079500"/>
          </a:xfrm>
        </p:spPr>
        <p:txBody>
          <a:bodyPr lIns="6350" tIns="6350" rIns="6350" bIns="6350" anchor="t">
            <a:noAutofit/>
          </a:bodyPr>
          <a:lstStyle>
            <a:lvl1pPr algn="l">
              <a:lnSpc>
                <a:spcPct val="100000"/>
              </a:lnSpc>
              <a:spcBef>
                <a:spcPts val="600"/>
              </a:spcBef>
              <a:defRPr sz="2800" b="0" baseline="0">
                <a:solidFill>
                  <a:schemeClr val="bg1"/>
                </a:solidFill>
                <a:latin typeface="Arial" panose="020B0604020202020204" pitchFamily="34" charset="0"/>
              </a:defRPr>
            </a:lvl1pPr>
          </a:lstStyle>
          <a:p>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a:t>
            </a:r>
            <a:endParaRPr lang="en-GB" dirty="0"/>
          </a:p>
        </p:txBody>
      </p:sp>
      <p:sp>
        <p:nvSpPr>
          <p:cNvPr id="3" name="Content Placeholder 2"/>
          <p:cNvSpPr>
            <a:spLocks noGrp="1"/>
          </p:cNvSpPr>
          <p:nvPr>
            <p:ph idx="1" hasCustomPrompt="1"/>
          </p:nvPr>
        </p:nvSpPr>
        <p:spPr>
          <a:xfrm>
            <a:off x="430568" y="2132013"/>
            <a:ext cx="9050644" cy="4227290"/>
          </a:xfrm>
        </p:spPr>
        <p:txBody>
          <a:bodyPr>
            <a:noAutofit/>
          </a:bodyPr>
          <a:lstStyle>
            <a:lvl1pPr marL="0" indent="0">
              <a:lnSpc>
                <a:spcPct val="100000"/>
              </a:lnSpc>
              <a:spcBef>
                <a:spcPts val="1000"/>
              </a:spcBef>
              <a:buFontTx/>
              <a:buNone/>
              <a:defRPr sz="2000" baseline="0">
                <a:solidFill>
                  <a:schemeClr val="bg1"/>
                </a:solidFill>
              </a:defRPr>
            </a:lvl1pPr>
            <a:lvl2pPr marL="361950" indent="0">
              <a:lnSpc>
                <a:spcPct val="100000"/>
              </a:lnSpc>
              <a:spcBef>
                <a:spcPts val="1000"/>
              </a:spcBef>
              <a:buFontTx/>
              <a:buNone/>
              <a:defRPr sz="2000">
                <a:solidFill>
                  <a:schemeClr val="bg1"/>
                </a:solidFill>
              </a:defRPr>
            </a:lvl2pPr>
            <a:lvl3pPr marL="714375" indent="0">
              <a:lnSpc>
                <a:spcPct val="100000"/>
              </a:lnSpc>
              <a:spcBef>
                <a:spcPts val="1000"/>
              </a:spcBef>
              <a:buFontTx/>
              <a:buNone/>
              <a:defRPr sz="2000">
                <a:solidFill>
                  <a:schemeClr val="bg1"/>
                </a:solidFill>
              </a:defRPr>
            </a:lvl3pPr>
            <a:lvl4pPr marL="1076325" indent="0">
              <a:lnSpc>
                <a:spcPct val="100000"/>
              </a:lnSpc>
              <a:spcBef>
                <a:spcPts val="1000"/>
              </a:spcBef>
              <a:buFontTx/>
              <a:buNone/>
              <a:defRPr sz="2000">
                <a:solidFill>
                  <a:schemeClr val="bg1"/>
                </a:solidFill>
              </a:defRPr>
            </a:lvl4pPr>
            <a:lvl5pPr marL="1438275" indent="0">
              <a:lnSpc>
                <a:spcPct val="100000"/>
              </a:lnSpc>
              <a:spcBef>
                <a:spcPts val="1000"/>
              </a:spcBef>
              <a:buFontTx/>
              <a:buNone/>
              <a:defRPr sz="2000" baseline="0">
                <a:solidFill>
                  <a:schemeClr val="bg1"/>
                </a:solidFill>
              </a:defRPr>
            </a:lvl5pPr>
          </a:lstStyle>
          <a:p>
            <a:pPr lvl="0"/>
            <a:r>
              <a:rPr lang="en-US" dirty="0" err="1" smtClean="0"/>
              <a:t>Klicken</a:t>
            </a:r>
            <a:r>
              <a:rPr lang="en-US" dirty="0" smtClean="0"/>
              <a:t>, um Text </a:t>
            </a:r>
            <a:r>
              <a:rPr lang="en-US" dirty="0" err="1" smtClean="0"/>
              <a:t>zu</a:t>
            </a:r>
            <a:r>
              <a:rPr lang="en-US" dirty="0" smtClean="0"/>
              <a:t> </a:t>
            </a:r>
            <a:r>
              <a:rPr lang="en-US" dirty="0" err="1" smtClean="0"/>
              <a:t>erfassen</a:t>
            </a:r>
            <a:endParaRPr lang="en-US" dirty="0" smtClean="0"/>
          </a:p>
          <a:p>
            <a:pPr lvl="1"/>
            <a:r>
              <a:rPr lang="en-US" dirty="0" err="1" smtClean="0"/>
              <a:t>Zweite</a:t>
            </a:r>
            <a:r>
              <a:rPr lang="en-US" dirty="0" smtClean="0"/>
              <a:t> </a:t>
            </a:r>
            <a:r>
              <a:rPr lang="en-US" dirty="0" err="1" smtClean="0"/>
              <a:t>Ebene</a:t>
            </a:r>
            <a:endParaRPr lang="en-US" dirty="0" smtClean="0"/>
          </a:p>
          <a:p>
            <a:pPr lvl="2"/>
            <a:r>
              <a:rPr lang="en-US" dirty="0" err="1" smtClean="0"/>
              <a:t>Dritte</a:t>
            </a:r>
            <a:r>
              <a:rPr lang="en-US" dirty="0" smtClean="0"/>
              <a:t> </a:t>
            </a:r>
            <a:r>
              <a:rPr lang="en-US" dirty="0" err="1" smtClean="0"/>
              <a:t>Ebene</a:t>
            </a:r>
            <a:endParaRPr lang="en-US" dirty="0" smtClean="0"/>
          </a:p>
          <a:p>
            <a:pPr lvl="3"/>
            <a:r>
              <a:rPr lang="en-US" dirty="0" err="1" smtClean="0"/>
              <a:t>Vierte</a:t>
            </a:r>
            <a:r>
              <a:rPr lang="en-US" dirty="0" smtClean="0"/>
              <a:t> </a:t>
            </a:r>
            <a:r>
              <a:rPr lang="en-US" dirty="0" err="1" smtClean="0"/>
              <a:t>Ebene</a:t>
            </a:r>
            <a:endParaRPr lang="en-US" dirty="0" smtClean="0"/>
          </a:p>
          <a:p>
            <a:pPr lvl="4"/>
            <a:r>
              <a:rPr lang="en-US" dirty="0" err="1" smtClean="0"/>
              <a:t>Fünfte</a:t>
            </a:r>
            <a:r>
              <a:rPr lang="en-US" dirty="0" smtClean="0"/>
              <a:t> </a:t>
            </a:r>
            <a:r>
              <a:rPr lang="en-US" dirty="0" err="1" smtClean="0"/>
              <a:t>Ebene</a:t>
            </a:r>
            <a:endParaRPr lang="en-GB" dirty="0"/>
          </a:p>
        </p:txBody>
      </p:sp>
      <p:sp>
        <p:nvSpPr>
          <p:cNvPr id="30"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Tree>
    <p:extLst>
      <p:ext uri="{BB962C8B-B14F-4D97-AF65-F5344CB8AC3E}">
        <p14:creationId xmlns:p14="http://schemas.microsoft.com/office/powerpoint/2010/main" val="41153742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piteltrenner (mit Themengrafik)">
    <p:spTree>
      <p:nvGrpSpPr>
        <p:cNvPr id="1" name=""/>
        <p:cNvGrpSpPr/>
        <p:nvPr/>
      </p:nvGrpSpPr>
      <p:grpSpPr>
        <a:xfrm>
          <a:off x="0" y="0"/>
          <a:ext cx="0" cy="0"/>
          <a:chOff x="0" y="0"/>
          <a:chExt cx="0" cy="0"/>
        </a:xfrm>
      </p:grpSpPr>
      <p:sp>
        <p:nvSpPr>
          <p:cNvPr id="14" name="Title Colour"/>
          <p:cNvSpPr>
            <a:spLocks noChangeArrowheads="1"/>
          </p:cNvSpPr>
          <p:nvPr userDrawn="1"/>
        </p:nvSpPr>
        <p:spPr bwMode="auto">
          <a:xfrm>
            <a:off x="0" y="1"/>
            <a:ext cx="9906000" cy="1800225"/>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sz="1800">
              <a:solidFill>
                <a:prstClr val="black"/>
              </a:solidFill>
              <a:latin typeface="News Gothic MT"/>
            </a:endParaRPr>
          </a:p>
        </p:txBody>
      </p:sp>
      <p:sp>
        <p:nvSpPr>
          <p:cNvPr id="2" name="Titel 1"/>
          <p:cNvSpPr>
            <a:spLocks noGrp="1"/>
          </p:cNvSpPr>
          <p:nvPr>
            <p:ph type="title" hasCustomPrompt="1"/>
          </p:nvPr>
        </p:nvSpPr>
        <p:spPr>
          <a:xfrm>
            <a:off x="508000" y="762000"/>
            <a:ext cx="8890000" cy="1079500"/>
          </a:xfrm>
        </p:spPr>
        <p:txBody>
          <a:bodyPr lIns="6350" tIns="6350" rIns="6350" bIns="6350" anchor="t"/>
          <a:lstStyle>
            <a:lvl1pPr algn="l">
              <a:defRPr sz="2800" b="0">
                <a:solidFill>
                  <a:schemeClr val="bg2"/>
                </a:solidFill>
                <a:latin typeface="Arial" panose="020B0604020202020204" pitchFamily="34" charset="0"/>
              </a:defRPr>
            </a:lvl1pPr>
          </a:lstStyle>
          <a:p>
            <a:r>
              <a:rPr lang="en-GB" dirty="0" err="1" smtClean="0"/>
              <a:t>Titel</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hinzufügen</a:t>
            </a:r>
            <a:r>
              <a:rPr lang="en-GB" dirty="0" smtClean="0"/>
              <a:t>.</a:t>
            </a:r>
            <a:endParaRPr lang="de-DE" dirty="0"/>
          </a:p>
        </p:txBody>
      </p:sp>
      <p:sp>
        <p:nvSpPr>
          <p:cNvPr id="3"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
        <p:nvSpPr>
          <p:cNvPr id="4" name="Freeform 13"/>
          <p:cNvSpPr>
            <a:spLocks/>
          </p:cNvSpPr>
          <p:nvPr userDrawn="1"/>
        </p:nvSpPr>
        <p:spPr bwMode="auto">
          <a:xfrm>
            <a:off x="-132277" y="4580899"/>
            <a:ext cx="9472614" cy="2511425"/>
          </a:xfrm>
          <a:custGeom>
            <a:avLst/>
            <a:gdLst>
              <a:gd name="T0" fmla="*/ 107 w 3970"/>
              <a:gd name="T1" fmla="*/ 1140 h 1140"/>
              <a:gd name="T2" fmla="*/ 0 w 3970"/>
              <a:gd name="T3" fmla="*/ 1134 h 1140"/>
              <a:gd name="T4" fmla="*/ 1333 w 3970"/>
              <a:gd name="T5" fmla="*/ 223 h 1140"/>
              <a:gd name="T6" fmla="*/ 1519 w 3970"/>
              <a:gd name="T7" fmla="*/ 237 h 1140"/>
              <a:gd name="T8" fmla="*/ 1869 w 3970"/>
              <a:gd name="T9" fmla="*/ 239 h 1140"/>
              <a:gd name="T10" fmla="*/ 2240 w 3970"/>
              <a:gd name="T11" fmla="*/ 114 h 1140"/>
              <a:gd name="T12" fmla="*/ 2510 w 3970"/>
              <a:gd name="T13" fmla="*/ 16 h 1140"/>
              <a:gd name="T14" fmla="*/ 2909 w 3970"/>
              <a:gd name="T15" fmla="*/ 119 h 1140"/>
              <a:gd name="T16" fmla="*/ 3126 w 3970"/>
              <a:gd name="T17" fmla="*/ 184 h 1140"/>
              <a:gd name="T18" fmla="*/ 3450 w 3970"/>
              <a:gd name="T19" fmla="*/ 123 h 1140"/>
              <a:gd name="T20" fmla="*/ 3970 w 3970"/>
              <a:gd name="T21" fmla="*/ 71 h 1140"/>
              <a:gd name="T22" fmla="*/ 3953 w 3970"/>
              <a:gd name="T23" fmla="*/ 71 h 1140"/>
              <a:gd name="T24" fmla="*/ 3448 w 3970"/>
              <a:gd name="T25" fmla="*/ 129 h 1140"/>
              <a:gd name="T26" fmla="*/ 3125 w 3970"/>
              <a:gd name="T27" fmla="*/ 196 h 1140"/>
              <a:gd name="T28" fmla="*/ 2903 w 3970"/>
              <a:gd name="T29" fmla="*/ 132 h 1140"/>
              <a:gd name="T30" fmla="*/ 2505 w 3970"/>
              <a:gd name="T31" fmla="*/ 23 h 1140"/>
              <a:gd name="T32" fmla="*/ 2252 w 3970"/>
              <a:gd name="T33" fmla="*/ 126 h 1140"/>
              <a:gd name="T34" fmla="*/ 1879 w 3970"/>
              <a:gd name="T35" fmla="*/ 255 h 1140"/>
              <a:gd name="T36" fmla="*/ 1566 w 3970"/>
              <a:gd name="T37" fmla="*/ 258 h 1140"/>
              <a:gd name="T38" fmla="*/ 1319 w 3970"/>
              <a:gd name="T39" fmla="*/ 239 h 1140"/>
              <a:gd name="T40" fmla="*/ 107 w 3970"/>
              <a:gd name="T41" fmla="*/ 1140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70" h="1140">
                <a:moveTo>
                  <a:pt x="107" y="1140"/>
                </a:moveTo>
                <a:cubicBezTo>
                  <a:pt x="0" y="1134"/>
                  <a:pt x="0" y="1134"/>
                  <a:pt x="0" y="1134"/>
                </a:cubicBezTo>
                <a:cubicBezTo>
                  <a:pt x="65" y="937"/>
                  <a:pt x="379" y="238"/>
                  <a:pt x="1333" y="223"/>
                </a:cubicBezTo>
                <a:cubicBezTo>
                  <a:pt x="1403" y="221"/>
                  <a:pt x="1469" y="233"/>
                  <a:pt x="1519" y="237"/>
                </a:cubicBezTo>
                <a:cubicBezTo>
                  <a:pt x="1665" y="249"/>
                  <a:pt x="1737" y="251"/>
                  <a:pt x="1869" y="239"/>
                </a:cubicBezTo>
                <a:cubicBezTo>
                  <a:pt x="1972" y="229"/>
                  <a:pt x="2115" y="169"/>
                  <a:pt x="2240" y="114"/>
                </a:cubicBezTo>
                <a:cubicBezTo>
                  <a:pt x="2347" y="67"/>
                  <a:pt x="2441" y="22"/>
                  <a:pt x="2510" y="16"/>
                </a:cubicBezTo>
                <a:cubicBezTo>
                  <a:pt x="2693" y="1"/>
                  <a:pt x="2802" y="71"/>
                  <a:pt x="2909" y="119"/>
                </a:cubicBezTo>
                <a:cubicBezTo>
                  <a:pt x="2984" y="152"/>
                  <a:pt x="3049" y="181"/>
                  <a:pt x="3126" y="184"/>
                </a:cubicBezTo>
                <a:cubicBezTo>
                  <a:pt x="3223" y="188"/>
                  <a:pt x="3338" y="155"/>
                  <a:pt x="3450" y="123"/>
                </a:cubicBezTo>
                <a:cubicBezTo>
                  <a:pt x="3589" y="83"/>
                  <a:pt x="3852" y="52"/>
                  <a:pt x="3970" y="71"/>
                </a:cubicBezTo>
                <a:cubicBezTo>
                  <a:pt x="3953" y="71"/>
                  <a:pt x="3953" y="71"/>
                  <a:pt x="3953" y="71"/>
                </a:cubicBezTo>
                <a:cubicBezTo>
                  <a:pt x="3836" y="51"/>
                  <a:pt x="3585" y="89"/>
                  <a:pt x="3448" y="129"/>
                </a:cubicBezTo>
                <a:cubicBezTo>
                  <a:pt x="3335" y="161"/>
                  <a:pt x="3224" y="201"/>
                  <a:pt x="3125" y="196"/>
                </a:cubicBezTo>
                <a:cubicBezTo>
                  <a:pt x="3047" y="193"/>
                  <a:pt x="2976" y="165"/>
                  <a:pt x="2903" y="132"/>
                </a:cubicBezTo>
                <a:cubicBezTo>
                  <a:pt x="2797" y="85"/>
                  <a:pt x="2691" y="0"/>
                  <a:pt x="2505" y="23"/>
                </a:cubicBezTo>
                <a:cubicBezTo>
                  <a:pt x="2445" y="30"/>
                  <a:pt x="2353" y="81"/>
                  <a:pt x="2252" y="126"/>
                </a:cubicBezTo>
                <a:cubicBezTo>
                  <a:pt x="2126" y="181"/>
                  <a:pt x="1984" y="245"/>
                  <a:pt x="1879" y="255"/>
                </a:cubicBezTo>
                <a:cubicBezTo>
                  <a:pt x="1745" y="268"/>
                  <a:pt x="1712" y="269"/>
                  <a:pt x="1566" y="258"/>
                </a:cubicBezTo>
                <a:cubicBezTo>
                  <a:pt x="1515" y="254"/>
                  <a:pt x="1389" y="238"/>
                  <a:pt x="1319" y="239"/>
                </a:cubicBezTo>
                <a:cubicBezTo>
                  <a:pt x="463" y="255"/>
                  <a:pt x="172" y="943"/>
                  <a:pt x="107" y="1140"/>
                </a:cubicBezTo>
                <a:close/>
              </a:path>
            </a:pathLst>
          </a:custGeom>
          <a:solidFill>
            <a:schemeClr val="bg2">
              <a:lumMod val="60000"/>
              <a:lumOff val="40000"/>
            </a:schemeClr>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 name="Freeform 8"/>
          <p:cNvSpPr>
            <a:spLocks/>
          </p:cNvSpPr>
          <p:nvPr userDrawn="1"/>
        </p:nvSpPr>
        <p:spPr bwMode="auto">
          <a:xfrm>
            <a:off x="-1895212" y="4672682"/>
            <a:ext cx="11801212" cy="622300"/>
          </a:xfrm>
          <a:custGeom>
            <a:avLst/>
            <a:gdLst>
              <a:gd name="T0" fmla="*/ 13 w 4946"/>
              <a:gd name="T1" fmla="*/ 0 h 283"/>
              <a:gd name="T2" fmla="*/ 1931 w 4946"/>
              <a:gd name="T3" fmla="*/ 41 h 283"/>
              <a:gd name="T4" fmla="*/ 2606 w 4946"/>
              <a:gd name="T5" fmla="*/ 177 h 283"/>
              <a:gd name="T6" fmla="*/ 2853 w 4946"/>
              <a:gd name="T7" fmla="*/ 205 h 283"/>
              <a:gd name="T8" fmla="*/ 3194 w 4946"/>
              <a:gd name="T9" fmla="*/ 128 h 283"/>
              <a:gd name="T10" fmla="*/ 3476 w 4946"/>
              <a:gd name="T11" fmla="*/ 132 h 283"/>
              <a:gd name="T12" fmla="*/ 3975 w 4946"/>
              <a:gd name="T13" fmla="*/ 146 h 283"/>
              <a:gd name="T14" fmla="*/ 4405 w 4946"/>
              <a:gd name="T15" fmla="*/ 149 h 283"/>
              <a:gd name="T16" fmla="*/ 4946 w 4946"/>
              <a:gd name="T17" fmla="*/ 150 h 283"/>
              <a:gd name="T18" fmla="*/ 3816 w 4946"/>
              <a:gd name="T19" fmla="*/ 150 h 283"/>
              <a:gd name="T20" fmla="*/ 3195 w 4946"/>
              <a:gd name="T21" fmla="*/ 149 h 283"/>
              <a:gd name="T22" fmla="*/ 2884 w 4946"/>
              <a:gd name="T23" fmla="*/ 213 h 283"/>
              <a:gd name="T24" fmla="*/ 2634 w 4946"/>
              <a:gd name="T25" fmla="*/ 234 h 283"/>
              <a:gd name="T26" fmla="*/ 2415 w 4946"/>
              <a:gd name="T27" fmla="*/ 93 h 283"/>
              <a:gd name="T28" fmla="*/ 2145 w 4946"/>
              <a:gd name="T29" fmla="*/ 79 h 283"/>
              <a:gd name="T30" fmla="*/ 1851 w 4946"/>
              <a:gd name="T31" fmla="*/ 79 h 283"/>
              <a:gd name="T32" fmla="*/ 1576 w 4946"/>
              <a:gd name="T33" fmla="*/ 82 h 283"/>
              <a:gd name="T34" fmla="*/ 10 w 4946"/>
              <a:gd name="T35" fmla="*/ 92 h 283"/>
              <a:gd name="T36" fmla="*/ 13 w 4946"/>
              <a:gd name="T3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46" h="283">
                <a:moveTo>
                  <a:pt x="13" y="0"/>
                </a:moveTo>
                <a:cubicBezTo>
                  <a:pt x="158" y="1"/>
                  <a:pt x="1786" y="38"/>
                  <a:pt x="1931" y="41"/>
                </a:cubicBezTo>
                <a:cubicBezTo>
                  <a:pt x="2151" y="46"/>
                  <a:pt x="2430" y="27"/>
                  <a:pt x="2606" y="177"/>
                </a:cubicBezTo>
                <a:cubicBezTo>
                  <a:pt x="2678" y="239"/>
                  <a:pt x="2748" y="241"/>
                  <a:pt x="2853" y="205"/>
                </a:cubicBezTo>
                <a:cubicBezTo>
                  <a:pt x="2966" y="167"/>
                  <a:pt x="3075" y="136"/>
                  <a:pt x="3194" y="128"/>
                </a:cubicBezTo>
                <a:cubicBezTo>
                  <a:pt x="3287" y="122"/>
                  <a:pt x="3383" y="130"/>
                  <a:pt x="3476" y="132"/>
                </a:cubicBezTo>
                <a:cubicBezTo>
                  <a:pt x="3642" y="136"/>
                  <a:pt x="3809" y="143"/>
                  <a:pt x="3975" y="146"/>
                </a:cubicBezTo>
                <a:cubicBezTo>
                  <a:pt x="4124" y="150"/>
                  <a:pt x="4257" y="146"/>
                  <a:pt x="4405" y="149"/>
                </a:cubicBezTo>
                <a:cubicBezTo>
                  <a:pt x="4556" y="152"/>
                  <a:pt x="4777" y="145"/>
                  <a:pt x="4946" y="150"/>
                </a:cubicBezTo>
                <a:cubicBezTo>
                  <a:pt x="4591" y="151"/>
                  <a:pt x="4171" y="155"/>
                  <a:pt x="3816" y="150"/>
                </a:cubicBezTo>
                <a:cubicBezTo>
                  <a:pt x="3610" y="148"/>
                  <a:pt x="3401" y="133"/>
                  <a:pt x="3195" y="149"/>
                </a:cubicBezTo>
                <a:cubicBezTo>
                  <a:pt x="3088" y="157"/>
                  <a:pt x="2986" y="179"/>
                  <a:pt x="2884" y="213"/>
                </a:cubicBezTo>
                <a:cubicBezTo>
                  <a:pt x="2799" y="240"/>
                  <a:pt x="2714" y="283"/>
                  <a:pt x="2634" y="234"/>
                </a:cubicBezTo>
                <a:cubicBezTo>
                  <a:pt x="2559" y="188"/>
                  <a:pt x="2504" y="115"/>
                  <a:pt x="2415" y="93"/>
                </a:cubicBezTo>
                <a:cubicBezTo>
                  <a:pt x="2327" y="72"/>
                  <a:pt x="2234" y="79"/>
                  <a:pt x="2145" y="79"/>
                </a:cubicBezTo>
                <a:cubicBezTo>
                  <a:pt x="2047" y="78"/>
                  <a:pt x="1949" y="79"/>
                  <a:pt x="1851" y="79"/>
                </a:cubicBezTo>
                <a:cubicBezTo>
                  <a:pt x="1773" y="78"/>
                  <a:pt x="1654" y="83"/>
                  <a:pt x="1576" y="82"/>
                </a:cubicBezTo>
                <a:cubicBezTo>
                  <a:pt x="1552" y="82"/>
                  <a:pt x="0" y="129"/>
                  <a:pt x="10" y="92"/>
                </a:cubicBezTo>
                <a:lnTo>
                  <a:pt x="13" y="0"/>
                </a:ln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pSp>
        <p:nvGrpSpPr>
          <p:cNvPr id="6" name="Group 2053"/>
          <p:cNvGrpSpPr/>
          <p:nvPr userDrawn="1"/>
        </p:nvGrpSpPr>
        <p:grpSpPr>
          <a:xfrm>
            <a:off x="-2801028" y="4613253"/>
            <a:ext cx="12456452" cy="482600"/>
            <a:chOff x="-4027488" y="3211513"/>
            <a:chExt cx="11498263" cy="482600"/>
          </a:xfrm>
        </p:grpSpPr>
        <p:sp>
          <p:nvSpPr>
            <p:cNvPr id="7" name="Freeform 10"/>
            <p:cNvSpPr>
              <a:spLocks/>
            </p:cNvSpPr>
            <p:nvPr userDrawn="1"/>
          </p:nvSpPr>
          <p:spPr bwMode="auto">
            <a:xfrm>
              <a:off x="-4027488" y="3211513"/>
              <a:ext cx="11498263" cy="482600"/>
            </a:xfrm>
            <a:custGeom>
              <a:avLst/>
              <a:gdLst>
                <a:gd name="T0" fmla="*/ 2 w 5221"/>
                <a:gd name="T1" fmla="*/ 219 h 219"/>
                <a:gd name="T2" fmla="*/ 0 w 5221"/>
                <a:gd name="T3" fmla="*/ 169 h 219"/>
                <a:gd name="T4" fmla="*/ 2501 w 5221"/>
                <a:gd name="T5" fmla="*/ 138 h 219"/>
                <a:gd name="T6" fmla="*/ 2725 w 5221"/>
                <a:gd name="T7" fmla="*/ 73 h 219"/>
                <a:gd name="T8" fmla="*/ 2892 w 5221"/>
                <a:gd name="T9" fmla="*/ 3 h 219"/>
                <a:gd name="T10" fmla="*/ 3086 w 5221"/>
                <a:gd name="T11" fmla="*/ 74 h 219"/>
                <a:gd name="T12" fmla="*/ 3290 w 5221"/>
                <a:gd name="T13" fmla="*/ 155 h 219"/>
                <a:gd name="T14" fmla="*/ 3631 w 5221"/>
                <a:gd name="T15" fmla="*/ 91 h 219"/>
                <a:gd name="T16" fmla="*/ 3784 w 5221"/>
                <a:gd name="T17" fmla="*/ 37 h 219"/>
                <a:gd name="T18" fmla="*/ 4163 w 5221"/>
                <a:gd name="T19" fmla="*/ 68 h 219"/>
                <a:gd name="T20" fmla="*/ 4406 w 5221"/>
                <a:gd name="T21" fmla="*/ 100 h 219"/>
                <a:gd name="T22" fmla="*/ 5191 w 5221"/>
                <a:gd name="T23" fmla="*/ 102 h 219"/>
                <a:gd name="T24" fmla="*/ 5221 w 5221"/>
                <a:gd name="T25" fmla="*/ 103 h 219"/>
                <a:gd name="T26" fmla="*/ 4397 w 5221"/>
                <a:gd name="T27" fmla="*/ 104 h 219"/>
                <a:gd name="T28" fmla="*/ 4161 w 5221"/>
                <a:gd name="T29" fmla="*/ 75 h 219"/>
                <a:gd name="T30" fmla="*/ 3787 w 5221"/>
                <a:gd name="T31" fmla="*/ 49 h 219"/>
                <a:gd name="T32" fmla="*/ 3635 w 5221"/>
                <a:gd name="T33" fmla="*/ 102 h 219"/>
                <a:gd name="T34" fmla="*/ 3286 w 5221"/>
                <a:gd name="T35" fmla="*/ 175 h 219"/>
                <a:gd name="T36" fmla="*/ 3081 w 5221"/>
                <a:gd name="T37" fmla="*/ 85 h 219"/>
                <a:gd name="T38" fmla="*/ 2896 w 5221"/>
                <a:gd name="T39" fmla="*/ 29 h 219"/>
                <a:gd name="T40" fmla="*/ 2730 w 5221"/>
                <a:gd name="T41" fmla="*/ 84 h 219"/>
                <a:gd name="T42" fmla="*/ 2504 w 5221"/>
                <a:gd name="T43" fmla="*/ 162 h 219"/>
                <a:gd name="T44" fmla="*/ 2 w 5221"/>
                <a:gd name="T45" fmla="*/ 21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21" h="219">
                  <a:moveTo>
                    <a:pt x="2" y="219"/>
                  </a:moveTo>
                  <a:cubicBezTo>
                    <a:pt x="0" y="169"/>
                    <a:pt x="0" y="169"/>
                    <a:pt x="0" y="169"/>
                  </a:cubicBezTo>
                  <a:cubicBezTo>
                    <a:pt x="1771" y="163"/>
                    <a:pt x="2362" y="148"/>
                    <a:pt x="2501" y="138"/>
                  </a:cubicBezTo>
                  <a:cubicBezTo>
                    <a:pt x="2576" y="132"/>
                    <a:pt x="2655" y="109"/>
                    <a:pt x="2725" y="73"/>
                  </a:cubicBezTo>
                  <a:cubicBezTo>
                    <a:pt x="2785" y="42"/>
                    <a:pt x="2845" y="6"/>
                    <a:pt x="2892" y="3"/>
                  </a:cubicBezTo>
                  <a:cubicBezTo>
                    <a:pt x="2945" y="0"/>
                    <a:pt x="3013" y="39"/>
                    <a:pt x="3086" y="74"/>
                  </a:cubicBezTo>
                  <a:cubicBezTo>
                    <a:pt x="3153" y="105"/>
                    <a:pt x="3225" y="144"/>
                    <a:pt x="3290" y="155"/>
                  </a:cubicBezTo>
                  <a:cubicBezTo>
                    <a:pt x="3433" y="178"/>
                    <a:pt x="3528" y="133"/>
                    <a:pt x="3631" y="91"/>
                  </a:cubicBezTo>
                  <a:cubicBezTo>
                    <a:pt x="3679" y="71"/>
                    <a:pt x="3729" y="50"/>
                    <a:pt x="3784" y="37"/>
                  </a:cubicBezTo>
                  <a:cubicBezTo>
                    <a:pt x="3886" y="13"/>
                    <a:pt x="4027" y="41"/>
                    <a:pt x="4163" y="68"/>
                  </a:cubicBezTo>
                  <a:cubicBezTo>
                    <a:pt x="4252" y="85"/>
                    <a:pt x="4340" y="100"/>
                    <a:pt x="4406" y="100"/>
                  </a:cubicBezTo>
                  <a:cubicBezTo>
                    <a:pt x="4569" y="100"/>
                    <a:pt x="5039" y="99"/>
                    <a:pt x="5191" y="102"/>
                  </a:cubicBezTo>
                  <a:cubicBezTo>
                    <a:pt x="5221" y="103"/>
                    <a:pt x="5221" y="103"/>
                    <a:pt x="5221" y="103"/>
                  </a:cubicBezTo>
                  <a:cubicBezTo>
                    <a:pt x="5110" y="102"/>
                    <a:pt x="4561" y="104"/>
                    <a:pt x="4397" y="104"/>
                  </a:cubicBezTo>
                  <a:cubicBezTo>
                    <a:pt x="4330" y="104"/>
                    <a:pt x="4252" y="93"/>
                    <a:pt x="4161" y="75"/>
                  </a:cubicBezTo>
                  <a:cubicBezTo>
                    <a:pt x="4027" y="48"/>
                    <a:pt x="3886" y="26"/>
                    <a:pt x="3787" y="49"/>
                  </a:cubicBezTo>
                  <a:cubicBezTo>
                    <a:pt x="3733" y="62"/>
                    <a:pt x="3683" y="82"/>
                    <a:pt x="3635" y="102"/>
                  </a:cubicBezTo>
                  <a:cubicBezTo>
                    <a:pt x="3535" y="143"/>
                    <a:pt x="3432" y="200"/>
                    <a:pt x="3286" y="175"/>
                  </a:cubicBezTo>
                  <a:cubicBezTo>
                    <a:pt x="3219" y="164"/>
                    <a:pt x="3149" y="117"/>
                    <a:pt x="3081" y="85"/>
                  </a:cubicBezTo>
                  <a:cubicBezTo>
                    <a:pt x="3009" y="51"/>
                    <a:pt x="2946" y="25"/>
                    <a:pt x="2896" y="29"/>
                  </a:cubicBezTo>
                  <a:cubicBezTo>
                    <a:pt x="2852" y="31"/>
                    <a:pt x="2790" y="54"/>
                    <a:pt x="2730" y="84"/>
                  </a:cubicBezTo>
                  <a:cubicBezTo>
                    <a:pt x="2660" y="120"/>
                    <a:pt x="2581" y="157"/>
                    <a:pt x="2504" y="162"/>
                  </a:cubicBezTo>
                  <a:cubicBezTo>
                    <a:pt x="2365" y="173"/>
                    <a:pt x="1773" y="213"/>
                    <a:pt x="2" y="219"/>
                  </a:cubicBezTo>
                  <a:close/>
                </a:path>
              </a:pathLst>
            </a:custGeom>
            <a:solidFill>
              <a:srgbClr val="007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8" name="Freeform 19"/>
            <p:cNvSpPr>
              <a:spLocks/>
            </p:cNvSpPr>
            <p:nvPr userDrawn="1"/>
          </p:nvSpPr>
          <p:spPr bwMode="auto">
            <a:xfrm>
              <a:off x="4535488" y="3273425"/>
              <a:ext cx="141288" cy="31750"/>
            </a:xfrm>
            <a:custGeom>
              <a:avLst/>
              <a:gdLst>
                <a:gd name="T0" fmla="*/ 0 w 64"/>
                <a:gd name="T1" fmla="*/ 0 h 14"/>
                <a:gd name="T2" fmla="*/ 30 w 64"/>
                <a:gd name="T3" fmla="*/ 1 h 14"/>
                <a:gd name="T4" fmla="*/ 64 w 64"/>
                <a:gd name="T5" fmla="*/ 14 h 14"/>
                <a:gd name="T6" fmla="*/ 32 w 64"/>
                <a:gd name="T7" fmla="*/ 12 h 14"/>
                <a:gd name="T8" fmla="*/ 0 w 64"/>
                <a:gd name="T9" fmla="*/ 0 h 14"/>
              </a:gdLst>
              <a:ahLst/>
              <a:cxnLst>
                <a:cxn ang="0">
                  <a:pos x="T0" y="T1"/>
                </a:cxn>
                <a:cxn ang="0">
                  <a:pos x="T2" y="T3"/>
                </a:cxn>
                <a:cxn ang="0">
                  <a:pos x="T4" y="T5"/>
                </a:cxn>
                <a:cxn ang="0">
                  <a:pos x="T6" y="T7"/>
                </a:cxn>
                <a:cxn ang="0">
                  <a:pos x="T8" y="T9"/>
                </a:cxn>
              </a:cxnLst>
              <a:rect l="0" t="0" r="r" b="b"/>
              <a:pathLst>
                <a:path w="64" h="14">
                  <a:moveTo>
                    <a:pt x="0" y="0"/>
                  </a:moveTo>
                  <a:cubicBezTo>
                    <a:pt x="0" y="0"/>
                    <a:pt x="27" y="1"/>
                    <a:pt x="30" y="1"/>
                  </a:cubicBezTo>
                  <a:cubicBezTo>
                    <a:pt x="34" y="2"/>
                    <a:pt x="64" y="14"/>
                    <a:pt x="64" y="14"/>
                  </a:cubicBezTo>
                  <a:cubicBezTo>
                    <a:pt x="64" y="14"/>
                    <a:pt x="35" y="12"/>
                    <a:pt x="32" y="12"/>
                  </a:cubicBezTo>
                  <a:cubicBezTo>
                    <a:pt x="30" y="12"/>
                    <a:pt x="0" y="0"/>
                    <a:pt x="0" y="0"/>
                  </a:cubicBezTo>
                  <a:close/>
                </a:path>
              </a:pathLst>
            </a:custGeom>
            <a:solidFill>
              <a:srgbClr val="007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pSp>
      <p:grpSp>
        <p:nvGrpSpPr>
          <p:cNvPr id="9" name="Group 2061"/>
          <p:cNvGrpSpPr/>
          <p:nvPr userDrawn="1"/>
        </p:nvGrpSpPr>
        <p:grpSpPr>
          <a:xfrm>
            <a:off x="-2941596" y="2135414"/>
            <a:ext cx="12523524" cy="2881313"/>
            <a:chOff x="-4040188" y="692150"/>
            <a:chExt cx="11560176" cy="2881313"/>
          </a:xfrm>
        </p:grpSpPr>
        <p:grpSp>
          <p:nvGrpSpPr>
            <p:cNvPr id="10" name="Group 2052"/>
            <p:cNvGrpSpPr/>
            <p:nvPr userDrawn="1"/>
          </p:nvGrpSpPr>
          <p:grpSpPr>
            <a:xfrm>
              <a:off x="-4040188" y="692150"/>
              <a:ext cx="11560176" cy="2881313"/>
              <a:chOff x="-4040188" y="692150"/>
              <a:chExt cx="11560176" cy="2881313"/>
            </a:xfrm>
          </p:grpSpPr>
          <p:sp>
            <p:nvSpPr>
              <p:cNvPr id="12" name="Freeform 9"/>
              <p:cNvSpPr>
                <a:spLocks/>
              </p:cNvSpPr>
              <p:nvPr userDrawn="1"/>
            </p:nvSpPr>
            <p:spPr bwMode="auto">
              <a:xfrm>
                <a:off x="-4040188" y="692150"/>
                <a:ext cx="11560176" cy="2881313"/>
              </a:xfrm>
              <a:custGeom>
                <a:avLst/>
                <a:gdLst>
                  <a:gd name="T0" fmla="*/ 4054 w 5249"/>
                  <a:gd name="T1" fmla="*/ 1286 h 1308"/>
                  <a:gd name="T2" fmla="*/ 3549 w 5249"/>
                  <a:gd name="T3" fmla="*/ 1276 h 1308"/>
                  <a:gd name="T4" fmla="*/ 3106 w 5249"/>
                  <a:gd name="T5" fmla="*/ 1152 h 1308"/>
                  <a:gd name="T6" fmla="*/ 2527 w 5249"/>
                  <a:gd name="T7" fmla="*/ 867 h 1308"/>
                  <a:gd name="T8" fmla="*/ 0 w 5249"/>
                  <a:gd name="T9" fmla="*/ 0 h 1308"/>
                  <a:gd name="T10" fmla="*/ 1 w 5249"/>
                  <a:gd name="T11" fmla="*/ 53 h 1308"/>
                  <a:gd name="T12" fmla="*/ 1994 w 5249"/>
                  <a:gd name="T13" fmla="*/ 732 h 1308"/>
                  <a:gd name="T14" fmla="*/ 2471 w 5249"/>
                  <a:gd name="T15" fmla="*/ 865 h 1308"/>
                  <a:gd name="T16" fmla="*/ 2981 w 5249"/>
                  <a:gd name="T17" fmla="*/ 1110 h 1308"/>
                  <a:gd name="T18" fmla="*/ 3401 w 5249"/>
                  <a:gd name="T19" fmla="*/ 1284 h 1308"/>
                  <a:gd name="T20" fmla="*/ 3895 w 5249"/>
                  <a:gd name="T21" fmla="*/ 1297 h 1308"/>
                  <a:gd name="T22" fmla="*/ 4385 w 5249"/>
                  <a:gd name="T23" fmla="*/ 1279 h 1308"/>
                  <a:gd name="T24" fmla="*/ 5249 w 5249"/>
                  <a:gd name="T25" fmla="*/ 1248 h 1308"/>
                  <a:gd name="T26" fmla="*/ 4054 w 5249"/>
                  <a:gd name="T27" fmla="*/ 1286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49" h="1308">
                    <a:moveTo>
                      <a:pt x="4054" y="1286"/>
                    </a:moveTo>
                    <a:cubicBezTo>
                      <a:pt x="3886" y="1290"/>
                      <a:pt x="3717" y="1288"/>
                      <a:pt x="3549" y="1276"/>
                    </a:cubicBezTo>
                    <a:cubicBezTo>
                      <a:pt x="3384" y="1265"/>
                      <a:pt x="3250" y="1220"/>
                      <a:pt x="3106" y="1152"/>
                    </a:cubicBezTo>
                    <a:cubicBezTo>
                      <a:pt x="2914" y="1061"/>
                      <a:pt x="2727" y="945"/>
                      <a:pt x="2527" y="867"/>
                    </a:cubicBezTo>
                    <a:cubicBezTo>
                      <a:pt x="2267" y="767"/>
                      <a:pt x="1826" y="751"/>
                      <a:pt x="0" y="0"/>
                    </a:cubicBezTo>
                    <a:cubicBezTo>
                      <a:pt x="1" y="53"/>
                      <a:pt x="1" y="53"/>
                      <a:pt x="1" y="53"/>
                    </a:cubicBezTo>
                    <a:cubicBezTo>
                      <a:pt x="1025" y="494"/>
                      <a:pt x="1906" y="708"/>
                      <a:pt x="1994" y="732"/>
                    </a:cubicBezTo>
                    <a:cubicBezTo>
                      <a:pt x="2251" y="802"/>
                      <a:pt x="2324" y="818"/>
                      <a:pt x="2471" y="865"/>
                    </a:cubicBezTo>
                    <a:cubicBezTo>
                      <a:pt x="2654" y="923"/>
                      <a:pt x="2812" y="1027"/>
                      <a:pt x="2981" y="1110"/>
                    </a:cubicBezTo>
                    <a:cubicBezTo>
                      <a:pt x="3117" y="1176"/>
                      <a:pt x="3246" y="1260"/>
                      <a:pt x="3401" y="1284"/>
                    </a:cubicBezTo>
                    <a:cubicBezTo>
                      <a:pt x="3557" y="1308"/>
                      <a:pt x="3737" y="1300"/>
                      <a:pt x="3895" y="1297"/>
                    </a:cubicBezTo>
                    <a:cubicBezTo>
                      <a:pt x="4059" y="1294"/>
                      <a:pt x="4222" y="1288"/>
                      <a:pt x="4385" y="1279"/>
                    </a:cubicBezTo>
                    <a:cubicBezTo>
                      <a:pt x="4526" y="1270"/>
                      <a:pt x="4976" y="1245"/>
                      <a:pt x="5249" y="1248"/>
                    </a:cubicBezTo>
                    <a:cubicBezTo>
                      <a:pt x="4970" y="1242"/>
                      <a:pt x="4311" y="1278"/>
                      <a:pt x="4054" y="1286"/>
                    </a:cubicBez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3" name="Freeform 15"/>
              <p:cNvSpPr>
                <a:spLocks/>
              </p:cNvSpPr>
              <p:nvPr userDrawn="1"/>
            </p:nvSpPr>
            <p:spPr bwMode="auto">
              <a:xfrm>
                <a:off x="2038350" y="2879725"/>
                <a:ext cx="190500" cy="57150"/>
              </a:xfrm>
              <a:custGeom>
                <a:avLst/>
                <a:gdLst>
                  <a:gd name="T0" fmla="*/ 0 w 87"/>
                  <a:gd name="T1" fmla="*/ 0 h 26"/>
                  <a:gd name="T2" fmla="*/ 55 w 87"/>
                  <a:gd name="T3" fmla="*/ 9 h 26"/>
                  <a:gd name="T4" fmla="*/ 87 w 87"/>
                  <a:gd name="T5" fmla="*/ 26 h 26"/>
                  <a:gd name="T6" fmla="*/ 41 w 87"/>
                  <a:gd name="T7" fmla="*/ 22 h 26"/>
                  <a:gd name="T8" fmla="*/ 0 w 87"/>
                  <a:gd name="T9" fmla="*/ 0 h 26"/>
                </a:gdLst>
                <a:ahLst/>
                <a:cxnLst>
                  <a:cxn ang="0">
                    <a:pos x="T0" y="T1"/>
                  </a:cxn>
                  <a:cxn ang="0">
                    <a:pos x="T2" y="T3"/>
                  </a:cxn>
                  <a:cxn ang="0">
                    <a:pos x="T4" y="T5"/>
                  </a:cxn>
                  <a:cxn ang="0">
                    <a:pos x="T6" y="T7"/>
                  </a:cxn>
                  <a:cxn ang="0">
                    <a:pos x="T8" y="T9"/>
                  </a:cxn>
                </a:cxnLst>
                <a:rect l="0" t="0" r="r" b="b"/>
                <a:pathLst>
                  <a:path w="87" h="26">
                    <a:moveTo>
                      <a:pt x="0" y="0"/>
                    </a:moveTo>
                    <a:cubicBezTo>
                      <a:pt x="0" y="0"/>
                      <a:pt x="52" y="9"/>
                      <a:pt x="55" y="9"/>
                    </a:cubicBezTo>
                    <a:cubicBezTo>
                      <a:pt x="58" y="10"/>
                      <a:pt x="87" y="26"/>
                      <a:pt x="87" y="26"/>
                    </a:cubicBezTo>
                    <a:cubicBezTo>
                      <a:pt x="41" y="22"/>
                      <a:pt x="41" y="22"/>
                      <a:pt x="41" y="22"/>
                    </a:cubicBezTo>
                    <a:lnTo>
                      <a:pt x="0" y="0"/>
                    </a:ln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pSp>
        <p:sp>
          <p:nvSpPr>
            <p:cNvPr id="11" name="Freeform 20"/>
            <p:cNvSpPr>
              <a:spLocks/>
            </p:cNvSpPr>
            <p:nvPr userDrawn="1"/>
          </p:nvSpPr>
          <p:spPr bwMode="auto">
            <a:xfrm>
              <a:off x="6024563" y="3475038"/>
              <a:ext cx="79375" cy="9525"/>
            </a:xfrm>
            <a:custGeom>
              <a:avLst/>
              <a:gdLst>
                <a:gd name="T0" fmla="*/ 19 w 50"/>
                <a:gd name="T1" fmla="*/ 1 h 6"/>
                <a:gd name="T2" fmla="*/ 50 w 50"/>
                <a:gd name="T3" fmla="*/ 0 h 6"/>
                <a:gd name="T4" fmla="*/ 33 w 50"/>
                <a:gd name="T5" fmla="*/ 5 h 6"/>
                <a:gd name="T6" fmla="*/ 0 w 50"/>
                <a:gd name="T7" fmla="*/ 6 h 6"/>
                <a:gd name="T8" fmla="*/ 19 w 50"/>
                <a:gd name="T9" fmla="*/ 1 h 6"/>
              </a:gdLst>
              <a:ahLst/>
              <a:cxnLst>
                <a:cxn ang="0">
                  <a:pos x="T0" y="T1"/>
                </a:cxn>
                <a:cxn ang="0">
                  <a:pos x="T2" y="T3"/>
                </a:cxn>
                <a:cxn ang="0">
                  <a:pos x="T4" y="T5"/>
                </a:cxn>
                <a:cxn ang="0">
                  <a:pos x="T6" y="T7"/>
                </a:cxn>
                <a:cxn ang="0">
                  <a:pos x="T8" y="T9"/>
                </a:cxn>
              </a:cxnLst>
              <a:rect l="0" t="0" r="r" b="b"/>
              <a:pathLst>
                <a:path w="50" h="6">
                  <a:moveTo>
                    <a:pt x="19" y="1"/>
                  </a:moveTo>
                  <a:lnTo>
                    <a:pt x="50" y="0"/>
                  </a:lnTo>
                  <a:lnTo>
                    <a:pt x="33" y="5"/>
                  </a:lnTo>
                  <a:lnTo>
                    <a:pt x="0" y="6"/>
                  </a:lnTo>
                  <a:lnTo>
                    <a:pt x="19" y="1"/>
                  </a:lnTo>
                  <a:close/>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176507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par>
                                <p:cTn id="8" presetID="22" presetClass="entr" presetSubtype="8" fill="hold" nodeType="withEffect">
                                  <p:stCondLst>
                                    <p:cond delay="60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2000"/>
                                        <p:tgtEl>
                                          <p:spTgt spid="9"/>
                                        </p:tgtEl>
                                      </p:cBhvr>
                                    </p:animEffect>
                                  </p:childTnLst>
                                </p:cTn>
                              </p:par>
                              <p:par>
                                <p:cTn id="11" presetID="22" presetClass="entr" presetSubtype="8" fill="hold" nodeType="withEffect">
                                  <p:stCondLst>
                                    <p:cond delay="150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trenner (mit Farbhintergrun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08000" y="762000"/>
            <a:ext cx="8890000" cy="1079500"/>
          </a:xfrm>
        </p:spPr>
        <p:txBody>
          <a:bodyPr lIns="6350" tIns="6350" rIns="6350" bIns="6350" anchor="t"/>
          <a:lstStyle>
            <a:lvl1pPr algn="l">
              <a:defRPr sz="2800" b="0">
                <a:solidFill>
                  <a:schemeClr val="bg2"/>
                </a:solidFill>
                <a:latin typeface="Arial" panose="020B0604020202020204" pitchFamily="34" charset="0"/>
              </a:defRPr>
            </a:lvl1pPr>
          </a:lstStyle>
          <a:p>
            <a:r>
              <a:rPr lang="de-DE" dirty="0" smtClean="0"/>
              <a:t>Titelzeile durch Klicken bearbeiten (</a:t>
            </a:r>
            <a:r>
              <a:rPr lang="de-DE" dirty="0" err="1" smtClean="0"/>
              <a:t>Kapiteltrenner</a:t>
            </a:r>
            <a:r>
              <a:rPr lang="de-DE" dirty="0" smtClean="0"/>
              <a:t>)</a:t>
            </a:r>
            <a:endParaRPr lang="de-DE" dirty="0"/>
          </a:p>
        </p:txBody>
      </p:sp>
      <p:sp>
        <p:nvSpPr>
          <p:cNvPr id="3" name="Foliennummernplatzhalter 2"/>
          <p:cNvSpPr>
            <a:spLocks noGrp="1" noChangeAspect="1"/>
          </p:cNvSpPr>
          <p:nvPr>
            <p:ph type="sldNum" sz="quarter" idx="10"/>
          </p:nvPr>
        </p:nvSpPr>
        <p:spPr>
          <a:xfrm>
            <a:off x="8636000" y="6572250"/>
            <a:ext cx="762000" cy="138430"/>
          </a:xfrm>
        </p:spPr>
        <p:txBody>
          <a:bodyPr vert="horz"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
        <p:nvSpPr>
          <p:cNvPr id="7" name="Text Placeholder 2"/>
          <p:cNvSpPr>
            <a:spLocks noGrp="1"/>
          </p:cNvSpPr>
          <p:nvPr>
            <p:ph type="body" idx="1" hasCustomPrompt="1"/>
          </p:nvPr>
        </p:nvSpPr>
        <p:spPr>
          <a:xfrm>
            <a:off x="508000" y="2160588"/>
            <a:ext cx="8890000" cy="4191000"/>
          </a:xfrm>
        </p:spPr>
        <p:txBody>
          <a:bodyPr lIns="6350" tIns="6350" rIns="6350" bIns="6350"/>
          <a:lstStyle>
            <a:lvl1pPr marL="0" indent="0">
              <a:buFontTx/>
              <a:buNone/>
              <a:tabLst>
                <a:tab pos="714375" algn="l"/>
                <a:tab pos="3590925" algn="l"/>
                <a:tab pos="7896225" algn="r"/>
              </a:tabLst>
              <a:defRPr baseline="0"/>
            </a:lvl1pPr>
            <a:lvl2pPr marL="361950" indent="0">
              <a:buFontTx/>
              <a:buNone/>
              <a:tabLst>
                <a:tab pos="714375" algn="l"/>
                <a:tab pos="3590925" algn="l"/>
                <a:tab pos="7896225" algn="r"/>
              </a:tabLst>
              <a:defRPr/>
            </a:lvl2pPr>
            <a:lvl3pPr marL="714375" indent="0">
              <a:buFontTx/>
              <a:buNone/>
              <a:tabLst>
                <a:tab pos="714375" algn="l"/>
                <a:tab pos="3590925" algn="l"/>
                <a:tab pos="7896225" algn="r"/>
              </a:tabLst>
              <a:defRPr/>
            </a:lvl3pPr>
            <a:lvl4pPr marL="1076325" indent="0">
              <a:buFontTx/>
              <a:buNone/>
              <a:tabLst>
                <a:tab pos="714375" algn="l"/>
                <a:tab pos="3590925" algn="l"/>
                <a:tab pos="7896225" algn="r"/>
              </a:tabLst>
              <a:defRPr baseline="0"/>
            </a:lvl4pPr>
            <a:lvl5pPr marL="1438275" indent="0">
              <a:buFontTx/>
              <a:buNone/>
              <a:tabLst>
                <a:tab pos="714375" algn="l"/>
                <a:tab pos="3590925" algn="l"/>
                <a:tab pos="7896225" algn="r"/>
              </a:tabLst>
              <a:defRPr/>
            </a:lvl5pPr>
          </a:lstStyle>
          <a:p>
            <a:pPr lvl="0"/>
            <a:r>
              <a:rPr lang="en-US" dirty="0" err="1" smtClean="0"/>
              <a:t>Inhalte</a:t>
            </a:r>
            <a:r>
              <a:rPr lang="en-US" dirty="0" smtClean="0"/>
              <a:t> des </a:t>
            </a:r>
            <a:r>
              <a:rPr lang="en-US" dirty="0" err="1" smtClean="0"/>
              <a:t>nachfolgenden</a:t>
            </a:r>
            <a:r>
              <a:rPr lang="en-US" dirty="0" smtClean="0"/>
              <a:t> </a:t>
            </a:r>
            <a:r>
              <a:rPr lang="en-US" dirty="0" err="1" smtClean="0"/>
              <a:t>Kapitels</a:t>
            </a:r>
            <a:r>
              <a:rPr lang="en-US" dirty="0" smtClean="0"/>
              <a:t> </a:t>
            </a:r>
            <a:r>
              <a:rPr lang="en-US" dirty="0" err="1" smtClean="0"/>
              <a:t>angeben</a:t>
            </a:r>
            <a:endParaRPr lang="en-US" dirty="0" smtClean="0"/>
          </a:p>
          <a:p>
            <a:pPr lvl="1"/>
            <a:r>
              <a:rPr lang="en-US" dirty="0" err="1" smtClean="0"/>
              <a:t>Ebene</a:t>
            </a:r>
            <a:r>
              <a:rPr lang="en-US" dirty="0" smtClean="0"/>
              <a:t> 2</a:t>
            </a:r>
          </a:p>
          <a:p>
            <a:pPr lvl="2"/>
            <a:r>
              <a:rPr lang="en-US" dirty="0" err="1" smtClean="0"/>
              <a:t>Ebene</a:t>
            </a:r>
            <a:r>
              <a:rPr lang="en-US" dirty="0" smtClean="0"/>
              <a:t> 3</a:t>
            </a:r>
          </a:p>
          <a:p>
            <a:pPr lvl="3"/>
            <a:r>
              <a:rPr lang="en-US" dirty="0" err="1" smtClean="0"/>
              <a:t>Ebene</a:t>
            </a:r>
            <a:r>
              <a:rPr lang="en-US" dirty="0" smtClean="0"/>
              <a:t> 4</a:t>
            </a:r>
          </a:p>
          <a:p>
            <a:pPr lvl="4"/>
            <a:r>
              <a:rPr lang="en-US" dirty="0" err="1" smtClean="0"/>
              <a:t>Ebene</a:t>
            </a:r>
            <a:r>
              <a:rPr lang="en-US" dirty="0" smtClean="0"/>
              <a:t> 5</a:t>
            </a:r>
            <a:endParaRPr lang="en-GB" dirty="0"/>
          </a:p>
        </p:txBody>
      </p:sp>
    </p:spTree>
    <p:extLst>
      <p:ext uri="{BB962C8B-B14F-4D97-AF65-F5344CB8AC3E}">
        <p14:creationId xmlns:p14="http://schemas.microsoft.com/office/powerpoint/2010/main" val="547112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p:spTree>
      <p:nvGrpSpPr>
        <p:cNvPr id="1" name=""/>
        <p:cNvGrpSpPr/>
        <p:nvPr/>
      </p:nvGrpSpPr>
      <p:grpSpPr>
        <a:xfrm>
          <a:off x="0" y="0"/>
          <a:ext cx="0" cy="0"/>
          <a:chOff x="0" y="0"/>
          <a:chExt cx="0" cy="0"/>
        </a:xfrm>
      </p:grpSpPr>
      <p:sp>
        <p:nvSpPr>
          <p:cNvPr id="5" name="Title Colour"/>
          <p:cNvSpPr>
            <a:spLocks noChangeArrowheads="1"/>
          </p:cNvSpPr>
          <p:nvPr userDrawn="1"/>
        </p:nvSpPr>
        <p:spPr bwMode="auto">
          <a:xfrm>
            <a:off x="0" y="1"/>
            <a:ext cx="9906000" cy="1800225"/>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sz="1800">
              <a:solidFill>
                <a:prstClr val="black"/>
              </a:solidFill>
              <a:latin typeface="News Gothic MT"/>
            </a:endParaRPr>
          </a:p>
        </p:txBody>
      </p:sp>
      <p:pic>
        <p:nvPicPr>
          <p:cNvPr id="7" name="WKGT-Kopf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000" y="381000"/>
            <a:ext cx="2762250" cy="1266825"/>
          </a:xfrm>
          <a:prstGeom prst="rect">
            <a:avLst/>
          </a:prstGeom>
        </p:spPr>
      </p:pic>
      <p:sp>
        <p:nvSpPr>
          <p:cNvPr id="2" name="Titel 1"/>
          <p:cNvSpPr>
            <a:spLocks noGrp="1"/>
          </p:cNvSpPr>
          <p:nvPr>
            <p:ph type="title"/>
          </p:nvPr>
        </p:nvSpPr>
        <p:spPr>
          <a:xfrm>
            <a:off x="508000" y="1301750"/>
            <a:ext cx="8890000" cy="539750"/>
          </a:xfrm>
        </p:spPr>
        <p:txBody>
          <a:bodyPr lIns="6350" tIns="6350" rIns="6350" bIns="6350" anchor="b"/>
          <a:lstStyle>
            <a:lvl1pPr algn="l">
              <a:defRPr sz="2800" b="0">
                <a:solidFill>
                  <a:schemeClr val="bg2"/>
                </a:solidFill>
                <a:latin typeface="Arial" panose="020B0604020202020204" pitchFamily="34" charset="0"/>
              </a:defRPr>
            </a:lvl1pPr>
          </a:lstStyle>
          <a:p>
            <a:r>
              <a:rPr lang="de-DE" smtClean="0"/>
              <a:t>Titelmasterformat durch Klicken bearbeiten</a:t>
            </a:r>
            <a:endParaRPr lang="de-DE" dirty="0"/>
          </a:p>
        </p:txBody>
      </p:sp>
      <p:sp>
        <p:nvSpPr>
          <p:cNvPr id="3" name="Foliennummernplatzhalter 2"/>
          <p:cNvSpPr>
            <a:spLocks noGrp="1" noChangeAspect="1"/>
          </p:cNvSpPr>
          <p:nvPr>
            <p:ph type="sldNum" sz="quarter" idx="10"/>
          </p:nvPr>
        </p:nvSpPr>
        <p:spPr>
          <a:xfrm>
            <a:off x="8636000" y="6572250"/>
            <a:ext cx="762000" cy="138430"/>
          </a:xfrm>
        </p:spPr>
        <p:txBody>
          <a:bodyPr vert="horz"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
        <p:nvSpPr>
          <p:cNvPr id="4" name="Content Placeholder 2"/>
          <p:cNvSpPr>
            <a:spLocks noGrp="1"/>
          </p:cNvSpPr>
          <p:nvPr>
            <p:ph idx="1" hasCustomPrompt="1"/>
          </p:nvPr>
        </p:nvSpPr>
        <p:spPr>
          <a:xfrm>
            <a:off x="430568" y="2132013"/>
            <a:ext cx="9050644" cy="4227290"/>
          </a:xfrm>
        </p:spPr>
        <p:txBody>
          <a:bodyPr>
            <a:noAutofit/>
          </a:bodyPr>
          <a:lstStyle>
            <a:lvl1pPr marL="0" indent="0">
              <a:lnSpc>
                <a:spcPct val="100000"/>
              </a:lnSpc>
              <a:spcBef>
                <a:spcPts val="1000"/>
              </a:spcBef>
              <a:buFontTx/>
              <a:buNone/>
              <a:defRPr sz="2000" baseline="0"/>
            </a:lvl1pPr>
            <a:lvl2pPr marL="361950" indent="0">
              <a:lnSpc>
                <a:spcPct val="100000"/>
              </a:lnSpc>
              <a:spcBef>
                <a:spcPts val="1000"/>
              </a:spcBef>
              <a:buFontTx/>
              <a:buNone/>
              <a:defRPr sz="2000"/>
            </a:lvl2pPr>
            <a:lvl3pPr marL="714375" indent="0">
              <a:lnSpc>
                <a:spcPct val="100000"/>
              </a:lnSpc>
              <a:spcBef>
                <a:spcPts val="1000"/>
              </a:spcBef>
              <a:buFontTx/>
              <a:buNone/>
              <a:defRPr sz="2000"/>
            </a:lvl3pPr>
            <a:lvl4pPr marL="1076325" indent="0">
              <a:lnSpc>
                <a:spcPct val="100000"/>
              </a:lnSpc>
              <a:spcBef>
                <a:spcPts val="1000"/>
              </a:spcBef>
              <a:buFontTx/>
              <a:buNone/>
              <a:defRPr sz="2000"/>
            </a:lvl4pPr>
            <a:lvl5pPr marL="1438275" indent="0">
              <a:lnSpc>
                <a:spcPct val="100000"/>
              </a:lnSpc>
              <a:spcBef>
                <a:spcPts val="1000"/>
              </a:spcBef>
              <a:buFontTx/>
              <a:buNone/>
              <a:defRPr sz="2000" baseline="0"/>
            </a:lvl5pPr>
          </a:lstStyle>
          <a:p>
            <a:pPr lvl="0"/>
            <a:r>
              <a:rPr lang="en-US" dirty="0" err="1" smtClean="0"/>
              <a:t>Klicken</a:t>
            </a:r>
            <a:r>
              <a:rPr lang="en-US" dirty="0" smtClean="0"/>
              <a:t>, um Text </a:t>
            </a:r>
            <a:r>
              <a:rPr lang="en-US" dirty="0" err="1" smtClean="0"/>
              <a:t>zu</a:t>
            </a:r>
            <a:r>
              <a:rPr lang="en-US" dirty="0" smtClean="0"/>
              <a:t> </a:t>
            </a:r>
            <a:r>
              <a:rPr lang="en-US" dirty="0" err="1" smtClean="0"/>
              <a:t>erfassen</a:t>
            </a:r>
            <a:endParaRPr lang="en-US" dirty="0" smtClean="0"/>
          </a:p>
          <a:p>
            <a:pPr lvl="1"/>
            <a:r>
              <a:rPr lang="en-US" dirty="0" err="1" smtClean="0"/>
              <a:t>Zweite</a:t>
            </a:r>
            <a:r>
              <a:rPr lang="en-US" dirty="0" smtClean="0"/>
              <a:t> </a:t>
            </a:r>
            <a:r>
              <a:rPr lang="en-US" dirty="0" err="1" smtClean="0"/>
              <a:t>Ebene</a:t>
            </a:r>
            <a:endParaRPr lang="en-US" dirty="0" smtClean="0"/>
          </a:p>
          <a:p>
            <a:pPr lvl="2"/>
            <a:r>
              <a:rPr lang="en-US" dirty="0" err="1" smtClean="0"/>
              <a:t>Dritte</a:t>
            </a:r>
            <a:r>
              <a:rPr lang="en-US" dirty="0" smtClean="0"/>
              <a:t> </a:t>
            </a:r>
            <a:r>
              <a:rPr lang="en-US" dirty="0" err="1" smtClean="0"/>
              <a:t>Ebene</a:t>
            </a:r>
            <a:endParaRPr lang="en-US" dirty="0" smtClean="0"/>
          </a:p>
          <a:p>
            <a:pPr lvl="3"/>
            <a:r>
              <a:rPr lang="en-US" dirty="0" err="1" smtClean="0"/>
              <a:t>Vierte</a:t>
            </a:r>
            <a:r>
              <a:rPr lang="en-US" dirty="0" smtClean="0"/>
              <a:t> </a:t>
            </a:r>
            <a:r>
              <a:rPr lang="en-US" dirty="0" err="1" smtClean="0"/>
              <a:t>Ebene</a:t>
            </a:r>
            <a:endParaRPr lang="en-US" dirty="0" smtClean="0"/>
          </a:p>
          <a:p>
            <a:pPr lvl="4"/>
            <a:r>
              <a:rPr lang="en-US" dirty="0" err="1" smtClean="0"/>
              <a:t>Fünfte</a:t>
            </a:r>
            <a:r>
              <a:rPr lang="en-US" dirty="0" smtClean="0"/>
              <a:t> </a:t>
            </a:r>
            <a:r>
              <a:rPr lang="en-US" dirty="0" err="1" smtClean="0"/>
              <a:t>Ebene</a:t>
            </a:r>
            <a:endParaRPr lang="en-GB" dirty="0"/>
          </a:p>
        </p:txBody>
      </p:sp>
    </p:spTree>
    <p:extLst>
      <p:ext uri="{BB962C8B-B14F-4D97-AF65-F5344CB8AC3E}">
        <p14:creationId xmlns:p14="http://schemas.microsoft.com/office/powerpoint/2010/main" val="35968996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image" Target="../media/image2.jpg"/><Relationship Id="rId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3.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GTLogo-Zusatz" hidden="1"/>
          <p:cNvSpPr/>
          <p:nvPr userDrawn="1"/>
        </p:nvSpPr>
        <p:spPr>
          <a:xfrm>
            <a:off x="0" y="6286500"/>
            <a:ext cx="9906000" cy="571500"/>
          </a:xfrm>
          <a:prstGeom prst="rect">
            <a:avLst/>
          </a:prstGeom>
          <a:noFill/>
          <a:ln w="25400" cap="flat" cmpd="sng" algn="ctr">
            <a:noFill/>
            <a:prstDash val="solid"/>
          </a:ln>
          <a:effectLst/>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rgbClr val="4F2D7F"/>
              </a:solidFill>
              <a:effectLst/>
              <a:uLnTx/>
              <a:uFillTx/>
              <a:latin typeface="Arial"/>
              <a:ea typeface="+mn-ea"/>
              <a:cs typeface="+mn-cs"/>
            </a:endParaRPr>
          </a:p>
        </p:txBody>
      </p:sp>
      <p:pic>
        <p:nvPicPr>
          <p:cNvPr id="8" name="GTLogo" hidden="1"/>
          <p:cNvPicPr>
            <a:picLocks noChangeAspect="1" noChangeArrowheads="1"/>
          </p:cNvPicPr>
          <p:nvPr userDrawn="1"/>
        </p:nvPicPr>
        <p:blipFill>
          <a:blip r:embed="rId19">
            <a:extLst>
              <a:ext uri="{28A0092B-C50C-407E-A947-70E740481C1C}">
                <a14:useLocalDpi xmlns:a14="http://schemas.microsoft.com/office/drawing/2010/main" val="0"/>
              </a:ext>
            </a:extLst>
          </a:blip>
          <a:stretch>
            <a:fillRect/>
          </a:stretch>
        </p:blipFill>
        <p:spPr bwMode="auto">
          <a:xfrm>
            <a:off x="-7815" y="6286499"/>
            <a:ext cx="9906000" cy="473676"/>
          </a:xfrm>
          <a:prstGeom prst="rect">
            <a:avLst/>
          </a:prstGeom>
          <a:noFill/>
          <a:ln w="9525">
            <a:noFill/>
            <a:miter lim="800000"/>
            <a:headEnd/>
            <a:tailEnd/>
          </a:ln>
          <a:effectLst/>
        </p:spPr>
      </p:pic>
      <p:sp>
        <p:nvSpPr>
          <p:cNvPr id="2" name="Title Placeholder 1"/>
          <p:cNvSpPr>
            <a:spLocks noGrp="1"/>
          </p:cNvSpPr>
          <p:nvPr>
            <p:ph type="title"/>
          </p:nvPr>
        </p:nvSpPr>
        <p:spPr>
          <a:xfrm>
            <a:off x="508000" y="762000"/>
            <a:ext cx="8890000" cy="1079500"/>
          </a:xfrm>
          <a:prstGeom prst="rect">
            <a:avLst/>
          </a:prstGeom>
        </p:spPr>
        <p:txBody>
          <a:bodyPr vert="horz" lIns="6350" tIns="6350" rIns="6350" bIns="6350" rtlCol="0" anchor="t">
            <a:noAutofit/>
          </a:bodyPr>
          <a:lstStyle/>
          <a:p>
            <a:r>
              <a:rPr lang="de-DE" dirty="0" smtClean="0"/>
              <a:t>Titel durch Klicken hinzufügen.</a:t>
            </a:r>
            <a:endParaRPr lang="de-DE" dirty="0"/>
          </a:p>
        </p:txBody>
      </p:sp>
      <p:sp>
        <p:nvSpPr>
          <p:cNvPr id="3" name="Text Placeholder 2"/>
          <p:cNvSpPr>
            <a:spLocks noGrp="1"/>
          </p:cNvSpPr>
          <p:nvPr>
            <p:ph type="body" idx="1"/>
          </p:nvPr>
        </p:nvSpPr>
        <p:spPr>
          <a:xfrm>
            <a:off x="508000" y="2160588"/>
            <a:ext cx="8890000" cy="4191000"/>
          </a:xfrm>
          <a:prstGeom prst="rect">
            <a:avLst/>
          </a:prstGeom>
        </p:spPr>
        <p:txBody>
          <a:bodyPr vert="horz" lIns="6350" tIns="6350" rIns="6350" bIns="6350" rtlCol="0">
            <a:no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a:p>
        </p:txBody>
      </p:sp>
      <p:sp>
        <p:nvSpPr>
          <p:cNvPr id="22" name="Copyright"/>
          <p:cNvSpPr>
            <a:spLocks noChangeAspect="1"/>
          </p:cNvSpPr>
          <p:nvPr userDrawn="1"/>
        </p:nvSpPr>
        <p:spPr>
          <a:xfrm>
            <a:off x="507999" y="6572249"/>
            <a:ext cx="4597400" cy="138430"/>
          </a:xfrm>
          <a:prstGeom prst="rect">
            <a:avLst/>
          </a:prstGeom>
        </p:spPr>
        <p:txBody>
          <a:bodyPr wrap="none" lIns="0" tIns="0" rIns="0" bIns="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smtClean="0">
                <a:ln>
                  <a:noFill/>
                </a:ln>
                <a:solidFill>
                  <a:srgbClr val="777777"/>
                </a:solidFill>
                <a:effectLst/>
                <a:uLnTx/>
                <a:uFillTx/>
                <a:latin typeface="Arial" panose="020B0604020202020204" pitchFamily="34" charset="0"/>
                <a:ea typeface="+mn-ea"/>
                <a:cs typeface="+mn-cs"/>
              </a:rPr>
              <a:t>© 2017 Warth &amp; Klein Grant Thornton AG Wirtschaftsprüfungsgesellschaft - Alle Rechte vorbehalten.</a:t>
            </a:r>
            <a:endParaRPr kumimoji="0" lang="en-GB" sz="900" b="0" i="0" u="none" strike="noStrike" kern="1200" cap="none" spc="0" normalizeH="0" baseline="0" noProof="0" dirty="0">
              <a:ln>
                <a:noFill/>
              </a:ln>
              <a:solidFill>
                <a:srgbClr val="777777"/>
              </a:solidFill>
              <a:effectLst/>
              <a:uLnTx/>
              <a:uFillTx/>
              <a:latin typeface="Arial" panose="020B0604020202020204" pitchFamily="34" charset="0"/>
              <a:ea typeface="+mn-ea"/>
              <a:cs typeface="+mn-cs"/>
            </a:endParaRPr>
          </a:p>
        </p:txBody>
      </p:sp>
      <p:sp>
        <p:nvSpPr>
          <p:cNvPr id="7" name="Foliennummernplatzhalter 12"/>
          <p:cNvSpPr>
            <a:spLocks noGrp="1" noChangeAspect="1"/>
          </p:cNvSpPr>
          <p:nvPr>
            <p:ph type="sldNum" sz="quarter" idx="4"/>
          </p:nvPr>
        </p:nvSpPr>
        <p:spPr>
          <a:xfrm>
            <a:off x="8636000" y="6572250"/>
            <a:ext cx="762000" cy="138430"/>
          </a:xfrm>
          <a:prstGeom prst="rect">
            <a:avLst/>
          </a:prstGeom>
          <a:noFill/>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defRPr/>
            </a:pPr>
            <a:fld id="{BCD458AE-BA93-4BBB-9262-72F385E27CDB}" type="slidenum">
              <a:rPr lang="de-DE" kern="0" smtClean="0"/>
              <a:pPr fontAlgn="base">
                <a:spcBef>
                  <a:spcPct val="0"/>
                </a:spcBef>
                <a:spcAft>
                  <a:spcPct val="0"/>
                </a:spcAft>
                <a:defRPr/>
              </a:pPr>
              <a:t>‹Nr.›</a:t>
            </a:fld>
            <a:endParaRPr lang="de-DE" kern="0" dirty="0"/>
          </a:p>
        </p:txBody>
      </p:sp>
    </p:spTree>
    <p:extLst>
      <p:ext uri="{BB962C8B-B14F-4D97-AF65-F5344CB8AC3E}">
        <p14:creationId xmlns:p14="http://schemas.microsoft.com/office/powerpoint/2010/main" val="3097232312"/>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64" r:id="rId3"/>
    <p:sldLayoutId id="2147483714" r:id="rId4"/>
    <p:sldLayoutId id="2147483719" r:id="rId5"/>
    <p:sldLayoutId id="2147483715" r:id="rId6"/>
    <p:sldLayoutId id="2147483689" r:id="rId7"/>
    <p:sldLayoutId id="2147483690" r:id="rId8"/>
    <p:sldLayoutId id="2147483695" r:id="rId9"/>
    <p:sldLayoutId id="2147483661" r:id="rId10"/>
    <p:sldLayoutId id="2147483662" r:id="rId11"/>
    <p:sldLayoutId id="2147483660" r:id="rId12"/>
    <p:sldLayoutId id="2147483663" r:id="rId13"/>
    <p:sldLayoutId id="2147483666" r:id="rId14"/>
    <p:sldLayoutId id="2147483694" r:id="rId15"/>
    <p:sldLayoutId id="2147483720" r:id="rId16"/>
    <p:sldLayoutId id="2147483721" r:id="rId17"/>
  </p:sldLayoutIdLst>
  <p:timing>
    <p:tnLst>
      <p:par>
        <p:cTn id="1" dur="indefinite" restart="never" nodeType="tmRoot"/>
      </p:par>
    </p:tnLst>
  </p:timing>
  <p:hf hdr="0" ftr="0" dt="0"/>
  <p:txStyles>
    <p:titleStyle>
      <a:lvl1pPr algn="l" defTabSz="914400" rtl="0" eaLnBrk="1" latinLnBrk="0" hangingPunct="1">
        <a:spcBef>
          <a:spcPct val="0"/>
        </a:spcBef>
        <a:buNone/>
        <a:defRPr sz="2800" b="0" kern="1200">
          <a:solidFill>
            <a:schemeClr val="bg2"/>
          </a:solidFill>
          <a:latin typeface="Arial" panose="020B0604020202020204" pitchFamily="34" charset="0"/>
          <a:ea typeface="+mj-ea"/>
          <a:cs typeface="+mj-cs"/>
        </a:defRPr>
      </a:lvl1pPr>
    </p:titleStyle>
    <p:bodyStyle>
      <a:lvl1pPr marL="180975" indent="-180975" algn="l" defTabSz="914400" rtl="0" eaLnBrk="1" latinLnBrk="0" hangingPunct="1">
        <a:lnSpc>
          <a:spcPct val="100000"/>
        </a:lnSpc>
        <a:spcBef>
          <a:spcPts val="1000"/>
        </a:spcBef>
        <a:buFont typeface="Arial" pitchFamily="34" charset="0"/>
        <a:buChar char="•"/>
        <a:tabLst/>
        <a:defRPr sz="2000" kern="1200">
          <a:solidFill>
            <a:schemeClr val="tx1"/>
          </a:solidFill>
          <a:latin typeface="+mn-lt"/>
          <a:ea typeface="+mn-ea"/>
          <a:cs typeface="+mn-cs"/>
        </a:defRPr>
      </a:lvl1pPr>
      <a:lvl2pPr marL="714375" indent="-257175" algn="l" defTabSz="914400" rtl="0" eaLnBrk="1" latinLnBrk="0" hangingPunct="1">
        <a:lnSpc>
          <a:spcPct val="100000"/>
        </a:lnSpc>
        <a:spcBef>
          <a:spcPts val="1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1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1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1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GTLogo" hidden="1"/>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7815" y="6286499"/>
            <a:ext cx="9906000" cy="473676"/>
          </a:xfrm>
          <a:prstGeom prst="rect">
            <a:avLst/>
          </a:prstGeom>
          <a:noFill/>
          <a:ln w="9525">
            <a:noFill/>
            <a:miter lim="800000"/>
            <a:headEnd/>
            <a:tailEnd/>
          </a:ln>
          <a:effectLst/>
        </p:spPr>
      </p:pic>
      <p:sp>
        <p:nvSpPr>
          <p:cNvPr id="3" name="Textplatzhalter 2"/>
          <p:cNvSpPr>
            <a:spLocks noGrp="1"/>
          </p:cNvSpPr>
          <p:nvPr>
            <p:ph type="body" idx="1"/>
          </p:nvPr>
        </p:nvSpPr>
        <p:spPr>
          <a:xfrm>
            <a:off x="508000" y="2160588"/>
            <a:ext cx="8890000" cy="4191000"/>
          </a:xfrm>
          <a:prstGeom prst="rect">
            <a:avLst/>
          </a:prstGeom>
        </p:spPr>
        <p:txBody>
          <a:bodyPr vert="horz" lIns="6350" tIns="6350" rIns="6350" bIns="635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noChangeAspect="1"/>
          </p:cNvSpPr>
          <p:nvPr>
            <p:ph type="sldNum" sz="quarter" idx="4"/>
          </p:nvPr>
        </p:nvSpPr>
        <p:spPr>
          <a:xfrm>
            <a:off x="8636000" y="6572250"/>
            <a:ext cx="762000" cy="138430"/>
          </a:xfrm>
          <a:prstGeom prst="rect">
            <a:avLst/>
          </a:prstGeom>
        </p:spPr>
        <p:txBody>
          <a:bodyPr vert="horz" lIns="0" tIns="0" rIns="0" bIns="0" rtlCol="0" anchor="b"/>
          <a:lstStyle>
            <a:lvl1pPr algn="r">
              <a:defRPr sz="900">
                <a:solidFill>
                  <a:srgbClr val="777777"/>
                </a:solidFill>
                <a:latin typeface="Arial" panose="020B0604020202020204" pitchFamily="34" charset="0"/>
              </a:defRPr>
            </a:lvl1pPr>
          </a:lstStyle>
          <a:p>
            <a:fld id="{58200BDC-5CBD-49B8-B4A8-EFB4D8FEA68E}" type="slidenum">
              <a:rPr lang="de-DE" smtClean="0"/>
              <a:pPr/>
              <a:t>‹Nr.›</a:t>
            </a:fld>
            <a:endParaRPr lang="de-DE" dirty="0"/>
          </a:p>
        </p:txBody>
      </p:sp>
      <p:sp>
        <p:nvSpPr>
          <p:cNvPr id="8" name="Copyright"/>
          <p:cNvSpPr>
            <a:spLocks noChangeAspect="1"/>
          </p:cNvSpPr>
          <p:nvPr userDrawn="1"/>
        </p:nvSpPr>
        <p:spPr>
          <a:xfrm>
            <a:off x="508000" y="6572249"/>
            <a:ext cx="4597400" cy="138430"/>
          </a:xfrm>
          <a:prstGeom prst="rect">
            <a:avLst/>
          </a:prstGeom>
        </p:spPr>
        <p:txBody>
          <a:bodyPr wrap="none" lIns="0" tIns="0" rIns="0" bIns="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smtClean="0">
                <a:ln>
                  <a:noFill/>
                </a:ln>
                <a:solidFill>
                  <a:srgbClr val="777777"/>
                </a:solidFill>
                <a:effectLst/>
                <a:uLnTx/>
                <a:uFillTx/>
                <a:latin typeface="Arial" panose="020B0604020202020204" pitchFamily="34" charset="0"/>
                <a:ea typeface="+mn-ea"/>
                <a:cs typeface="+mn-cs"/>
              </a:rPr>
              <a:t>© 2017 Warth &amp; Klein Grant Thornton AG Wirtschaftsprüfungsgesellschaft - Alle Rechte vorbehalten.</a:t>
            </a:r>
            <a:endParaRPr kumimoji="0" lang="en-GB" sz="900" b="0" i="0" u="none" strike="noStrike" kern="1200" cap="none" spc="0" normalizeH="0" baseline="0" noProof="0" dirty="0">
              <a:ln>
                <a:noFill/>
              </a:ln>
              <a:solidFill>
                <a:srgbClr val="777777"/>
              </a:solidFill>
              <a:effectLst/>
              <a:uLnTx/>
              <a:uFillTx/>
              <a:latin typeface="Arial" panose="020B0604020202020204" pitchFamily="34" charset="0"/>
              <a:ea typeface="+mn-ea"/>
              <a:cs typeface="+mn-cs"/>
            </a:endParaRPr>
          </a:p>
        </p:txBody>
      </p:sp>
      <p:pic>
        <p:nvPicPr>
          <p:cNvPr id="7" name="WKGT-Kopflogo"/>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4000" y="381000"/>
            <a:ext cx="2762250" cy="1266825"/>
          </a:xfrm>
          <a:prstGeom prst="rect">
            <a:avLst/>
          </a:prstGeom>
        </p:spPr>
      </p:pic>
    </p:spTree>
    <p:extLst>
      <p:ext uri="{BB962C8B-B14F-4D97-AF65-F5344CB8AC3E}">
        <p14:creationId xmlns:p14="http://schemas.microsoft.com/office/powerpoint/2010/main" val="3774537191"/>
      </p:ext>
    </p:extLst>
  </p:cSld>
  <p:clrMap bg1="lt1" tx1="dk1" bg2="lt2" tx2="dk2" accent1="accent1" accent2="accent2" accent3="accent3" accent4="accent4" accent5="accent5" accent6="accent6" hlink="hlink" folHlink="folHlink"/>
  <p:sldLayoutIdLst>
    <p:sldLayoutId id="2147483692" r:id="rId1"/>
    <p:sldLayoutId id="2147483693"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spcBef>
          <a:spcPct val="20000"/>
        </a:spcBef>
        <a:buFontTx/>
        <a:buNone/>
        <a:defRPr sz="1600" kern="1200">
          <a:solidFill>
            <a:schemeClr val="tx1"/>
          </a:solidFill>
          <a:latin typeface="Garamond" pitchFamily="18" charset="0"/>
          <a:ea typeface="+mn-ea"/>
          <a:cs typeface="+mn-cs"/>
        </a:defRPr>
      </a:lvl1pPr>
      <a:lvl2pPr marL="180975" indent="0" algn="l" defTabSz="914400" rtl="0" eaLnBrk="1" latinLnBrk="0" hangingPunct="1">
        <a:spcBef>
          <a:spcPct val="20000"/>
        </a:spcBef>
        <a:buFontTx/>
        <a:buNone/>
        <a:defRPr sz="1600" kern="1200">
          <a:solidFill>
            <a:schemeClr val="tx1"/>
          </a:solidFill>
          <a:latin typeface="Garamond" pitchFamily="18" charset="0"/>
          <a:ea typeface="+mn-ea"/>
          <a:cs typeface="+mn-cs"/>
        </a:defRPr>
      </a:lvl2pPr>
      <a:lvl3pPr marL="361950" indent="0" algn="l" defTabSz="914400" rtl="0" eaLnBrk="1" latinLnBrk="0" hangingPunct="1">
        <a:spcBef>
          <a:spcPct val="20000"/>
        </a:spcBef>
        <a:buFontTx/>
        <a:buNone/>
        <a:defRPr sz="1600" kern="1200">
          <a:solidFill>
            <a:schemeClr val="tx1"/>
          </a:solidFill>
          <a:latin typeface="Garamond" pitchFamily="18" charset="0"/>
          <a:ea typeface="+mn-ea"/>
          <a:cs typeface="+mn-cs"/>
        </a:defRPr>
      </a:lvl3pPr>
      <a:lvl4pPr marL="542925" indent="0" algn="l" defTabSz="914400" rtl="0" eaLnBrk="1" latinLnBrk="0" hangingPunct="1">
        <a:spcBef>
          <a:spcPct val="20000"/>
        </a:spcBef>
        <a:buFontTx/>
        <a:buNone/>
        <a:defRPr sz="1600" kern="1200">
          <a:solidFill>
            <a:schemeClr val="tx1"/>
          </a:solidFill>
          <a:latin typeface="Garamond" pitchFamily="18" charset="0"/>
          <a:ea typeface="+mn-ea"/>
          <a:cs typeface="+mn-cs"/>
        </a:defRPr>
      </a:lvl4pPr>
      <a:lvl5pPr marL="714375" indent="0" algn="l" defTabSz="914400" rtl="0" eaLnBrk="1" latinLnBrk="0" hangingPunct="1">
        <a:spcBef>
          <a:spcPct val="20000"/>
        </a:spcBef>
        <a:buFontTx/>
        <a:buNone/>
        <a:defRPr sz="1600" kern="1200">
          <a:solidFill>
            <a:schemeClr val="tx1"/>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8" name="Body Colour"/>
          <p:cNvSpPr>
            <a:spLocks noChangeArrowheads="1"/>
          </p:cNvSpPr>
          <p:nvPr userDrawn="1"/>
        </p:nvSpPr>
        <p:spPr bwMode="auto">
          <a:xfrm>
            <a:off x="0" y="1800230"/>
            <a:ext cx="9906000" cy="5057775"/>
          </a:xfrm>
          <a:prstGeom prst="rect">
            <a:avLst/>
          </a:prstGeom>
          <a:solidFill>
            <a:schemeClr val="bg1"/>
          </a:solidFill>
          <a:ln w="9525">
            <a:noFill/>
            <a:miter lim="800000"/>
            <a:headEnd/>
            <a:tailEnd/>
          </a:ln>
          <a:effectLst/>
        </p:spPr>
        <p:txBody>
          <a:bodyPr wrap="none" anchor="ctr"/>
          <a:lstStyle/>
          <a:p>
            <a:pPr algn="ctr" fontAlgn="base">
              <a:spcBef>
                <a:spcPct val="0"/>
              </a:spcBef>
              <a:spcAft>
                <a:spcPct val="0"/>
              </a:spcAft>
              <a:defRPr/>
            </a:pPr>
            <a:endParaRPr lang="de-DE" sz="2400" dirty="0">
              <a:solidFill>
                <a:srgbClr val="FFFFFF"/>
              </a:solidFill>
              <a:latin typeface="Times New Roman" pitchFamily="18" charset="0"/>
            </a:endParaRPr>
          </a:p>
        </p:txBody>
      </p:sp>
      <p:sp>
        <p:nvSpPr>
          <p:cNvPr id="1034" name="Title Colour"/>
          <p:cNvSpPr>
            <a:spLocks noChangeArrowheads="1"/>
          </p:cNvSpPr>
          <p:nvPr/>
        </p:nvSpPr>
        <p:spPr bwMode="auto">
          <a:xfrm>
            <a:off x="0" y="1"/>
            <a:ext cx="9906000" cy="1800225"/>
          </a:xfrm>
          <a:prstGeom prst="rect">
            <a:avLst/>
          </a:prstGeom>
          <a:solidFill>
            <a:schemeClr val="bg1"/>
          </a:solidFill>
          <a:ln w="9525">
            <a:noFill/>
            <a:miter lim="800000"/>
            <a:headEnd/>
            <a:tailEnd/>
          </a:ln>
          <a:effectLst/>
        </p:spPr>
        <p:txBody>
          <a:bodyPr wrap="none" anchor="ctr"/>
          <a:lstStyle/>
          <a:p>
            <a:pPr fontAlgn="base">
              <a:spcBef>
                <a:spcPct val="0"/>
              </a:spcBef>
              <a:spcAft>
                <a:spcPct val="0"/>
              </a:spcAft>
              <a:defRPr/>
            </a:pPr>
            <a:endParaRPr lang="de-DE" sz="2800" dirty="0">
              <a:solidFill>
                <a:prstClr val="black"/>
              </a:solidFill>
            </a:endParaRPr>
          </a:p>
        </p:txBody>
      </p:sp>
      <p:sp>
        <p:nvSpPr>
          <p:cNvPr id="8" name="Copyright"/>
          <p:cNvSpPr txBox="1">
            <a:spLocks noChangeAspect="1" noChangeArrowheads="1"/>
          </p:cNvSpPr>
          <p:nvPr/>
        </p:nvSpPr>
        <p:spPr bwMode="auto">
          <a:xfrm>
            <a:off x="507999" y="6572250"/>
            <a:ext cx="4597400" cy="138430"/>
          </a:xfrm>
          <a:prstGeom prst="rect">
            <a:avLst/>
          </a:prstGeom>
          <a:noFill/>
          <a:ln w="9525">
            <a:noFill/>
            <a:miter lim="800000"/>
            <a:headEnd/>
            <a:tailEnd/>
          </a:ln>
          <a:effectLst/>
        </p:spPr>
        <p:txBody>
          <a:bodyPr wrap="none" lIns="0" tIns="0" rIns="0" bIns="0" anchor="b">
            <a:noAutofit/>
          </a:bodyPr>
          <a:lstStyle/>
          <a:p>
            <a:pPr fontAlgn="base">
              <a:spcBef>
                <a:spcPct val="0"/>
              </a:spcBef>
              <a:spcAft>
                <a:spcPct val="0"/>
              </a:spcAft>
            </a:pPr>
            <a:r>
              <a:rPr lang="de-DE" sz="900" b="0" smtClean="0">
                <a:solidFill>
                  <a:srgbClr val="777777"/>
                </a:solidFill>
                <a:latin typeface="Arial" panose="020B0604020202020204" pitchFamily="34" charset="0"/>
              </a:rPr>
              <a:t>© 2017 Warth &amp; Klein Grant Thornton AG Wirtschaftsprüfungsgesellschaft - Alle Rechte vorbehalten.</a:t>
            </a:r>
            <a:endParaRPr lang="en-GB" sz="900" b="0" dirty="0">
              <a:solidFill>
                <a:srgbClr val="777777"/>
              </a:solidFill>
              <a:latin typeface="Arial" panose="020B0604020202020204" pitchFamily="34" charset="0"/>
            </a:endParaRPr>
          </a:p>
        </p:txBody>
      </p:sp>
      <p:sp>
        <p:nvSpPr>
          <p:cNvPr id="13" name="Foliennummernplatzhalter 12"/>
          <p:cNvSpPr>
            <a:spLocks noGrp="1" noChangeAspect="1"/>
          </p:cNvSpPr>
          <p:nvPr>
            <p:ph type="sldNum" sz="quarter" idx="4"/>
          </p:nvPr>
        </p:nvSpPr>
        <p:spPr>
          <a:xfrm>
            <a:off x="8636000" y="6572250"/>
            <a:ext cx="762000" cy="138430"/>
          </a:xfrm>
          <a:prstGeom prst="rect">
            <a:avLst/>
          </a:prstGeom>
        </p:spPr>
        <p:txBody>
          <a:bodyPr vert="horz" wrap="none" lIns="0" tIns="0" rIns="0" bIns="0" rtlCol="0" anchor="b"/>
          <a:lstStyle>
            <a:lvl1pPr algn="r">
              <a:defRPr sz="900">
                <a:solidFill>
                  <a:srgbClr val="777777"/>
                </a:solidFill>
                <a:latin typeface="Arial" panose="020B0604020202020204" pitchFamily="34" charset="0"/>
              </a:defRPr>
            </a:lvl1pPr>
          </a:lstStyle>
          <a:p>
            <a:pPr fontAlgn="base">
              <a:spcBef>
                <a:spcPct val="0"/>
              </a:spcBef>
              <a:spcAft>
                <a:spcPct val="0"/>
              </a:spcAft>
            </a:pPr>
            <a:fld id="{BCD458AE-BA93-4BBB-9262-72F385E27CDB}" type="slidenum">
              <a:rPr lang="de-DE" smtClean="0"/>
              <a:pPr fontAlgn="base">
                <a:spcBef>
                  <a:spcPct val="0"/>
                </a:spcBef>
                <a:spcAft>
                  <a:spcPct val="0"/>
                </a:spcAft>
              </a:pPr>
              <a:t>‹Nr.›</a:t>
            </a:fld>
            <a:endParaRPr lang="de-DE"/>
          </a:p>
        </p:txBody>
      </p:sp>
      <p:sp>
        <p:nvSpPr>
          <p:cNvPr id="11" name="WKGT-Disclaimer2"/>
          <p:cNvSpPr txBox="1"/>
          <p:nvPr userDrawn="1"/>
        </p:nvSpPr>
        <p:spPr>
          <a:xfrm>
            <a:off x="2610102" y="2535238"/>
            <a:ext cx="6787898" cy="3816350"/>
          </a:xfrm>
          <a:prstGeom prst="rect">
            <a:avLst/>
          </a:prstGeom>
          <a:noFill/>
        </p:spPr>
        <p:txBody>
          <a:bodyPr wrap="square" lIns="6350" tIns="6350" rIns="6350" bIns="6350" numCol="3" spcCol="0" rtlCol="0" anchor="b" anchorCtr="0">
            <a:spAutoFit/>
          </a:bodyPr>
          <a:lstStyle/>
          <a:p>
            <a:pPr>
              <a:defRPr/>
            </a:pPr>
            <a:r>
              <a:rPr lang="de-DE" sz="800" dirty="0" smtClean="0">
                <a:solidFill>
                  <a:prstClr val="black"/>
                </a:solidFill>
                <a:latin typeface="+mn-lt"/>
                <a:ea typeface="+mn-ea"/>
                <a:cs typeface="Arial" pitchFamily="34" charset="0"/>
              </a:rPr>
              <a:t>Aachen</a:t>
            </a:r>
          </a:p>
          <a:p>
            <a:pPr>
              <a:defRPr/>
            </a:pPr>
            <a:r>
              <a:rPr lang="de-DE" sz="800" b="1" dirty="0" err="1" smtClean="0">
                <a:solidFill>
                  <a:prstClr val="black"/>
                </a:solidFill>
                <a:latin typeface="+mn-lt"/>
                <a:ea typeface="+mn-ea"/>
                <a:cs typeface="Arial" pitchFamily="34" charset="0"/>
              </a:rPr>
              <a:t>Warth</a:t>
            </a:r>
            <a:r>
              <a:rPr lang="de-DE" sz="800" b="1" dirty="0" smtClean="0">
                <a:solidFill>
                  <a:prstClr val="black"/>
                </a:solidFill>
                <a:latin typeface="+mn-lt"/>
                <a:ea typeface="+mn-ea"/>
                <a:cs typeface="Arial" pitchFamily="34" charset="0"/>
              </a:rPr>
              <a:t> &amp; Klein Grant Thornton AG</a:t>
            </a:r>
            <a:br>
              <a:rPr lang="de-DE" sz="800" b="1" dirty="0" smtClean="0">
                <a:solidFill>
                  <a:prstClr val="black"/>
                </a:solidFill>
                <a:latin typeface="+mn-lt"/>
                <a:ea typeface="+mn-ea"/>
                <a:cs typeface="Arial" pitchFamily="34" charset="0"/>
              </a:rPr>
            </a:br>
            <a:r>
              <a:rPr lang="de-DE" sz="800" b="1" dirty="0" smtClean="0">
                <a:solidFill>
                  <a:prstClr val="black"/>
                </a:solidFill>
                <a:latin typeface="+mn-lt"/>
                <a:ea typeface="+mn-ea"/>
                <a:cs typeface="Arial" pitchFamily="34" charset="0"/>
              </a:rPr>
              <a:t>Wirtschaftsprüfungsgesellschaft</a:t>
            </a:r>
            <a:r>
              <a:rPr lang="de-DE" sz="800" dirty="0" smtClean="0">
                <a:solidFill>
                  <a:prstClr val="black"/>
                </a:solidFill>
                <a:latin typeface="+mn-lt"/>
                <a:ea typeface="+mn-ea"/>
                <a:cs typeface="Arial" pitchFamily="34" charset="0"/>
              </a:rPr>
              <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Jülicher Straße</a:t>
            </a:r>
            <a:r>
              <a:rPr lang="de-DE" sz="800" baseline="0" dirty="0" smtClean="0">
                <a:solidFill>
                  <a:prstClr val="black"/>
                </a:solidFill>
                <a:latin typeface="+mn-lt"/>
                <a:ea typeface="+mn-ea"/>
                <a:cs typeface="Arial" pitchFamily="34" charset="0"/>
              </a:rPr>
              <a:t> 215</a:t>
            </a:r>
            <a:endParaRPr lang="de-DE" sz="800" dirty="0" smtClean="0">
              <a:solidFill>
                <a:prstClr val="black"/>
              </a:solidFill>
              <a:latin typeface="+mn-lt"/>
              <a:ea typeface="+mn-ea"/>
              <a:cs typeface="Arial" pitchFamily="34" charset="0"/>
            </a:endParaRPr>
          </a:p>
          <a:p>
            <a:pPr>
              <a:defRPr/>
            </a:pPr>
            <a:r>
              <a:rPr lang="de-DE" sz="800" dirty="0" smtClean="0">
                <a:solidFill>
                  <a:prstClr val="black"/>
                </a:solidFill>
                <a:latin typeface="+mn-lt"/>
                <a:ea typeface="+mn-ea"/>
                <a:cs typeface="Arial" pitchFamily="34" charset="0"/>
              </a:rPr>
              <a:t>52070 Aachen</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T +49 241 70508 50</a:t>
            </a:r>
          </a:p>
          <a:p>
            <a:pPr>
              <a:defRPr/>
            </a:pPr>
            <a:r>
              <a:rPr lang="de-DE" sz="800" dirty="0" smtClean="0">
                <a:solidFill>
                  <a:prstClr val="black"/>
                </a:solidFill>
                <a:latin typeface="+mn-lt"/>
                <a:ea typeface="+mn-ea"/>
                <a:cs typeface="Arial" pitchFamily="34" charset="0"/>
              </a:rPr>
              <a:t>F +49 241 70508 59</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 </a:t>
            </a:r>
          </a:p>
          <a:p>
            <a:pPr>
              <a:defRPr/>
            </a:pPr>
            <a:r>
              <a:rPr lang="de-DE" sz="800" dirty="0" smtClean="0">
                <a:solidFill>
                  <a:prstClr val="black"/>
                </a:solidFill>
                <a:latin typeface="+mn-lt"/>
                <a:ea typeface="+mn-ea"/>
                <a:cs typeface="Arial" pitchFamily="34" charset="0"/>
              </a:rPr>
              <a:t>Dresden</a:t>
            </a:r>
          </a:p>
          <a:p>
            <a:pPr>
              <a:defRPr/>
            </a:pPr>
            <a:r>
              <a:rPr lang="de-DE" sz="800" b="1" dirty="0" err="1" smtClean="0">
                <a:solidFill>
                  <a:prstClr val="black"/>
                </a:solidFill>
                <a:latin typeface="+mn-lt"/>
                <a:ea typeface="+mn-ea"/>
                <a:cs typeface="Arial" pitchFamily="34" charset="0"/>
              </a:rPr>
              <a:t>Warth</a:t>
            </a:r>
            <a:r>
              <a:rPr lang="de-DE" sz="800" b="1" dirty="0" smtClean="0">
                <a:solidFill>
                  <a:prstClr val="black"/>
                </a:solidFill>
                <a:latin typeface="+mn-lt"/>
                <a:ea typeface="+mn-ea"/>
                <a:cs typeface="Arial" pitchFamily="34" charset="0"/>
              </a:rPr>
              <a:t> &amp; Klein Grant Thornton AG</a:t>
            </a:r>
            <a:br>
              <a:rPr lang="de-DE" sz="800" b="1" dirty="0" smtClean="0">
                <a:solidFill>
                  <a:prstClr val="black"/>
                </a:solidFill>
                <a:latin typeface="+mn-lt"/>
                <a:ea typeface="+mn-ea"/>
                <a:cs typeface="Arial" pitchFamily="34" charset="0"/>
              </a:rPr>
            </a:br>
            <a:r>
              <a:rPr lang="de-DE" sz="800" b="1" dirty="0" smtClean="0">
                <a:solidFill>
                  <a:prstClr val="black"/>
                </a:solidFill>
                <a:latin typeface="+mn-lt"/>
                <a:ea typeface="+mn-ea"/>
                <a:cs typeface="Arial" pitchFamily="34" charset="0"/>
              </a:rPr>
              <a:t>Wirtschaftsprüfungsgesellschaft</a:t>
            </a:r>
            <a:r>
              <a:rPr lang="de-DE" sz="800" dirty="0" smtClean="0">
                <a:solidFill>
                  <a:prstClr val="black"/>
                </a:solidFill>
                <a:latin typeface="+mn-lt"/>
                <a:ea typeface="+mn-ea"/>
                <a:cs typeface="Arial" pitchFamily="34" charset="0"/>
              </a:rPr>
              <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Schubertstraße 41</a:t>
            </a:r>
          </a:p>
          <a:p>
            <a:pPr>
              <a:defRPr/>
            </a:pPr>
            <a:r>
              <a:rPr lang="de-DE" sz="800" dirty="0" smtClean="0">
                <a:solidFill>
                  <a:prstClr val="black"/>
                </a:solidFill>
                <a:latin typeface="+mn-lt"/>
                <a:ea typeface="+mn-ea"/>
                <a:cs typeface="Arial" pitchFamily="34" charset="0"/>
              </a:rPr>
              <a:t>01307 Dresden</a:t>
            </a:r>
          </a:p>
          <a:p>
            <a:pPr>
              <a:defRPr/>
            </a:pPr>
            <a:r>
              <a:rPr lang="de-DE" sz="800" dirty="0" smtClean="0">
                <a:solidFill>
                  <a:prstClr val="black"/>
                </a:solidFill>
                <a:latin typeface="+mn-lt"/>
                <a:ea typeface="+mn-ea"/>
                <a:cs typeface="Arial" pitchFamily="34" charset="0"/>
              </a:rPr>
              <a:t>T +49 351 31821 0</a:t>
            </a:r>
          </a:p>
          <a:p>
            <a:pPr>
              <a:defRPr/>
            </a:pPr>
            <a:r>
              <a:rPr lang="de-DE" sz="800" dirty="0" smtClean="0">
                <a:solidFill>
                  <a:prstClr val="black"/>
                </a:solidFill>
                <a:latin typeface="+mn-lt"/>
                <a:ea typeface="+mn-ea"/>
                <a:cs typeface="Arial" pitchFamily="34" charset="0"/>
              </a:rPr>
              <a:t>F +49 351 31821 635</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 </a:t>
            </a:r>
          </a:p>
          <a:p>
            <a:pPr>
              <a:defRPr/>
            </a:pPr>
            <a:r>
              <a:rPr lang="de-DE" sz="800" dirty="0" smtClean="0">
                <a:solidFill>
                  <a:prstClr val="black"/>
                </a:solidFill>
                <a:latin typeface="+mn-lt"/>
                <a:ea typeface="+mn-ea"/>
                <a:cs typeface="Arial" pitchFamily="34" charset="0"/>
              </a:rPr>
              <a:t>Düsseldorf</a:t>
            </a:r>
          </a:p>
          <a:p>
            <a:pPr>
              <a:defRPr/>
            </a:pPr>
            <a:r>
              <a:rPr lang="de-DE" sz="800" b="1" dirty="0" err="1" smtClean="0">
                <a:solidFill>
                  <a:prstClr val="black"/>
                </a:solidFill>
                <a:latin typeface="+mn-lt"/>
                <a:ea typeface="+mn-ea"/>
                <a:cs typeface="Arial" pitchFamily="34" charset="0"/>
              </a:rPr>
              <a:t>Warth</a:t>
            </a:r>
            <a:r>
              <a:rPr lang="de-DE" sz="800" b="1" dirty="0" smtClean="0">
                <a:solidFill>
                  <a:prstClr val="black"/>
                </a:solidFill>
                <a:latin typeface="+mn-lt"/>
                <a:ea typeface="+mn-ea"/>
                <a:cs typeface="Arial" pitchFamily="34" charset="0"/>
              </a:rPr>
              <a:t> &amp; Klein Grant Thornton AG</a:t>
            </a:r>
            <a:br>
              <a:rPr lang="de-DE" sz="800" b="1" dirty="0" smtClean="0">
                <a:solidFill>
                  <a:prstClr val="black"/>
                </a:solidFill>
                <a:latin typeface="+mn-lt"/>
                <a:ea typeface="+mn-ea"/>
                <a:cs typeface="Arial" pitchFamily="34" charset="0"/>
              </a:rPr>
            </a:br>
            <a:r>
              <a:rPr lang="de-DE" sz="800" b="1" dirty="0" smtClean="0">
                <a:solidFill>
                  <a:prstClr val="black"/>
                </a:solidFill>
                <a:latin typeface="+mn-lt"/>
                <a:ea typeface="+mn-ea"/>
                <a:cs typeface="Arial" pitchFamily="34" charset="0"/>
              </a:rPr>
              <a:t>Wirtschaftsprüfungsgesellschaft</a:t>
            </a:r>
            <a:r>
              <a:rPr lang="de-DE" sz="800" dirty="0" smtClean="0">
                <a:solidFill>
                  <a:prstClr val="black"/>
                </a:solidFill>
                <a:latin typeface="+mn-lt"/>
                <a:ea typeface="+mn-ea"/>
                <a:cs typeface="Arial" pitchFamily="34" charset="0"/>
              </a:rPr>
              <a:t/>
            </a:r>
            <a:br>
              <a:rPr lang="de-DE" sz="800" dirty="0" smtClean="0">
                <a:solidFill>
                  <a:prstClr val="black"/>
                </a:solidFill>
                <a:latin typeface="+mn-lt"/>
                <a:ea typeface="+mn-ea"/>
                <a:cs typeface="Arial" pitchFamily="34" charset="0"/>
              </a:rPr>
            </a:br>
            <a:r>
              <a:rPr lang="de-DE" sz="800" dirty="0" err="1" smtClean="0">
                <a:solidFill>
                  <a:prstClr val="black"/>
                </a:solidFill>
                <a:latin typeface="+mn-lt"/>
                <a:ea typeface="+mn-ea"/>
                <a:cs typeface="Arial" pitchFamily="34" charset="0"/>
              </a:rPr>
              <a:t>Johannstraße</a:t>
            </a:r>
            <a:r>
              <a:rPr lang="de-DE" sz="800" dirty="0" smtClean="0">
                <a:solidFill>
                  <a:prstClr val="black"/>
                </a:solidFill>
                <a:latin typeface="+mn-lt"/>
                <a:ea typeface="+mn-ea"/>
                <a:cs typeface="Arial" pitchFamily="34" charset="0"/>
              </a:rPr>
              <a:t> 39</a:t>
            </a:r>
          </a:p>
          <a:p>
            <a:pPr>
              <a:defRPr/>
            </a:pPr>
            <a:r>
              <a:rPr lang="de-DE" sz="800" dirty="0" smtClean="0">
                <a:solidFill>
                  <a:prstClr val="black"/>
                </a:solidFill>
                <a:latin typeface="+mn-lt"/>
                <a:ea typeface="+mn-ea"/>
                <a:cs typeface="Arial" pitchFamily="34" charset="0"/>
              </a:rPr>
              <a:t>40476 Düsseldorf</a:t>
            </a:r>
          </a:p>
          <a:p>
            <a:pPr>
              <a:defRPr/>
            </a:pPr>
            <a:r>
              <a:rPr lang="de-DE" sz="800" dirty="0" smtClean="0">
                <a:solidFill>
                  <a:prstClr val="black"/>
                </a:solidFill>
                <a:latin typeface="+mn-lt"/>
                <a:ea typeface="+mn-ea"/>
                <a:cs typeface="Arial" pitchFamily="34" charset="0"/>
              </a:rPr>
              <a:t>T +49 211 9524 0</a:t>
            </a:r>
          </a:p>
          <a:p>
            <a:pPr>
              <a:defRPr/>
            </a:pPr>
            <a:r>
              <a:rPr lang="de-DE" sz="800" dirty="0" smtClean="0">
                <a:solidFill>
                  <a:prstClr val="black"/>
                </a:solidFill>
                <a:latin typeface="+mn-lt"/>
                <a:ea typeface="+mn-ea"/>
                <a:cs typeface="Arial" pitchFamily="34" charset="0"/>
              </a:rPr>
              <a:t>F +49 211 9524 200</a:t>
            </a:r>
            <a:br>
              <a:rPr lang="de-DE" sz="800" dirty="0" smtClean="0">
                <a:solidFill>
                  <a:prstClr val="black"/>
                </a:solidFill>
                <a:latin typeface="+mn-lt"/>
                <a:ea typeface="+mn-ea"/>
                <a:cs typeface="Arial" pitchFamily="34" charset="0"/>
              </a:rPr>
            </a:br>
            <a:endParaRPr lang="de-DE" sz="800" dirty="0" smtClean="0">
              <a:solidFill>
                <a:prstClr val="black"/>
              </a:solidFill>
              <a:latin typeface="+mn-lt"/>
              <a:ea typeface="+mn-ea"/>
              <a:cs typeface="Arial" pitchFamily="34" charset="0"/>
            </a:endParaRPr>
          </a:p>
          <a:p>
            <a:pPr>
              <a:defRPr/>
            </a:pPr>
            <a:r>
              <a:rPr lang="de-DE" sz="800" dirty="0" smtClean="0">
                <a:solidFill>
                  <a:prstClr val="black"/>
                </a:solidFill>
                <a:latin typeface="+mn-lt"/>
                <a:ea typeface="+mn-ea"/>
                <a:cs typeface="Arial" pitchFamily="34" charset="0"/>
              </a:rPr>
              <a:t>Frankfurt a.M.</a:t>
            </a:r>
          </a:p>
          <a:p>
            <a:pPr>
              <a:defRPr/>
            </a:pPr>
            <a:r>
              <a:rPr lang="de-DE" sz="800" b="1" dirty="0" err="1" smtClean="0">
                <a:solidFill>
                  <a:prstClr val="black"/>
                </a:solidFill>
                <a:latin typeface="+mn-lt"/>
                <a:ea typeface="+mn-ea"/>
                <a:cs typeface="Arial" pitchFamily="34" charset="0"/>
              </a:rPr>
              <a:t>Warth</a:t>
            </a:r>
            <a:r>
              <a:rPr lang="de-DE" sz="800" b="1" dirty="0" smtClean="0">
                <a:solidFill>
                  <a:prstClr val="black"/>
                </a:solidFill>
                <a:latin typeface="+mn-lt"/>
                <a:ea typeface="+mn-ea"/>
                <a:cs typeface="Arial" pitchFamily="34" charset="0"/>
              </a:rPr>
              <a:t> &amp; Klein Grant Thornton AG</a:t>
            </a:r>
            <a:br>
              <a:rPr lang="de-DE" sz="800" b="1" dirty="0" smtClean="0">
                <a:solidFill>
                  <a:prstClr val="black"/>
                </a:solidFill>
                <a:latin typeface="+mn-lt"/>
                <a:ea typeface="+mn-ea"/>
                <a:cs typeface="Arial" pitchFamily="34" charset="0"/>
              </a:rPr>
            </a:br>
            <a:r>
              <a:rPr lang="de-DE" sz="800" b="1" dirty="0" smtClean="0">
                <a:solidFill>
                  <a:prstClr val="black"/>
                </a:solidFill>
                <a:latin typeface="+mn-lt"/>
                <a:ea typeface="+mn-ea"/>
                <a:cs typeface="Arial" pitchFamily="34" charset="0"/>
              </a:rPr>
              <a:t>Wirtschaftsprüfungsgesellschaft</a:t>
            </a:r>
            <a:r>
              <a:rPr lang="de-DE" sz="800" dirty="0" smtClean="0">
                <a:solidFill>
                  <a:prstClr val="black"/>
                </a:solidFill>
                <a:latin typeface="+mn-lt"/>
                <a:ea typeface="+mn-ea"/>
                <a:cs typeface="Arial" pitchFamily="34" charset="0"/>
              </a:rPr>
              <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Ulmenstraße 22</a:t>
            </a:r>
          </a:p>
          <a:p>
            <a:pPr>
              <a:defRPr/>
            </a:pPr>
            <a:r>
              <a:rPr lang="de-DE" sz="800" dirty="0" smtClean="0">
                <a:solidFill>
                  <a:prstClr val="black"/>
                </a:solidFill>
                <a:latin typeface="+mn-lt"/>
                <a:ea typeface="+mn-ea"/>
                <a:cs typeface="Arial" pitchFamily="34" charset="0"/>
              </a:rPr>
              <a:t>60325 Frankfurt a. M.</a:t>
            </a:r>
          </a:p>
          <a:p>
            <a:pPr>
              <a:defRPr/>
            </a:pPr>
            <a:r>
              <a:rPr lang="de-DE" sz="800" dirty="0" smtClean="0">
                <a:solidFill>
                  <a:prstClr val="black"/>
                </a:solidFill>
                <a:latin typeface="+mn-lt"/>
                <a:ea typeface="+mn-ea"/>
                <a:cs typeface="Arial" pitchFamily="34" charset="0"/>
              </a:rPr>
              <a:t>T +49 69 905598 0</a:t>
            </a:r>
          </a:p>
          <a:p>
            <a:pPr>
              <a:defRPr/>
            </a:pPr>
            <a:r>
              <a:rPr lang="de-DE" sz="800" dirty="0" smtClean="0">
                <a:solidFill>
                  <a:prstClr val="black"/>
                </a:solidFill>
                <a:latin typeface="+mn-lt"/>
                <a:ea typeface="+mn-ea"/>
                <a:cs typeface="Arial" pitchFamily="34" charset="0"/>
              </a:rPr>
              <a:t>F +49 69 905598 677 </a:t>
            </a:r>
          </a:p>
          <a:p>
            <a:pPr marL="85725">
              <a:defRPr/>
            </a:pPr>
            <a:r>
              <a:rPr lang="de-DE" sz="800" dirty="0" smtClean="0">
                <a:solidFill>
                  <a:prstClr val="black"/>
                </a:solidFill>
                <a:latin typeface="+mn-lt"/>
                <a:ea typeface="+mn-ea"/>
                <a:cs typeface="Arial" pitchFamily="34" charset="0"/>
              </a:rPr>
              <a:t>Hamburg</a:t>
            </a:r>
          </a:p>
          <a:p>
            <a:pPr marL="85725">
              <a:defRPr/>
            </a:pPr>
            <a:r>
              <a:rPr lang="de-DE" sz="800" b="1" dirty="0" err="1" smtClean="0">
                <a:solidFill>
                  <a:prstClr val="black"/>
                </a:solidFill>
                <a:latin typeface="+mn-lt"/>
                <a:ea typeface="+mn-ea"/>
                <a:cs typeface="Arial" pitchFamily="34" charset="0"/>
              </a:rPr>
              <a:t>Warth</a:t>
            </a:r>
            <a:r>
              <a:rPr lang="de-DE" sz="800" b="1" dirty="0" smtClean="0">
                <a:solidFill>
                  <a:prstClr val="black"/>
                </a:solidFill>
                <a:latin typeface="+mn-lt"/>
                <a:ea typeface="+mn-ea"/>
                <a:cs typeface="Arial" pitchFamily="34" charset="0"/>
              </a:rPr>
              <a:t> &amp; Klein Grant Thornton AG</a:t>
            </a:r>
            <a:br>
              <a:rPr lang="de-DE" sz="800" b="1" dirty="0" smtClean="0">
                <a:solidFill>
                  <a:prstClr val="black"/>
                </a:solidFill>
                <a:latin typeface="+mn-lt"/>
                <a:ea typeface="+mn-ea"/>
                <a:cs typeface="Arial" pitchFamily="34" charset="0"/>
              </a:rPr>
            </a:br>
            <a:r>
              <a:rPr lang="de-DE" sz="800" b="1" dirty="0" smtClean="0">
                <a:solidFill>
                  <a:prstClr val="black"/>
                </a:solidFill>
                <a:latin typeface="+mn-lt"/>
                <a:ea typeface="+mn-ea"/>
                <a:cs typeface="Arial" pitchFamily="34" charset="0"/>
              </a:rPr>
              <a:t>Wirtschaftsprüfungsgesellschaft</a:t>
            </a:r>
            <a:r>
              <a:rPr lang="de-DE" sz="800" dirty="0" smtClean="0">
                <a:solidFill>
                  <a:prstClr val="black"/>
                </a:solidFill>
                <a:latin typeface="+mn-lt"/>
                <a:ea typeface="+mn-ea"/>
                <a:cs typeface="Arial" pitchFamily="34" charset="0"/>
              </a:rPr>
              <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Kleiner </a:t>
            </a:r>
            <a:r>
              <a:rPr lang="de-DE" sz="800" dirty="0" err="1" smtClean="0">
                <a:solidFill>
                  <a:prstClr val="black"/>
                </a:solidFill>
                <a:latin typeface="+mn-lt"/>
                <a:ea typeface="+mn-ea"/>
                <a:cs typeface="Arial" pitchFamily="34" charset="0"/>
              </a:rPr>
              <a:t>Burstah</a:t>
            </a:r>
            <a:r>
              <a:rPr lang="de-DE" sz="800" dirty="0" smtClean="0">
                <a:solidFill>
                  <a:prstClr val="black"/>
                </a:solidFill>
                <a:latin typeface="+mn-lt"/>
                <a:ea typeface="+mn-ea"/>
                <a:cs typeface="Arial" pitchFamily="34" charset="0"/>
              </a:rPr>
              <a:t> 12</a:t>
            </a:r>
          </a:p>
          <a:p>
            <a:pPr marL="85725">
              <a:defRPr/>
            </a:pPr>
            <a:r>
              <a:rPr lang="de-DE" sz="800" dirty="0" smtClean="0">
                <a:solidFill>
                  <a:prstClr val="black"/>
                </a:solidFill>
                <a:latin typeface="+mn-lt"/>
                <a:ea typeface="+mn-ea"/>
                <a:cs typeface="Arial" pitchFamily="34" charset="0"/>
              </a:rPr>
              <a:t>20457 Hamburg</a:t>
            </a:r>
          </a:p>
          <a:p>
            <a:pPr marL="85725">
              <a:defRPr/>
            </a:pPr>
            <a:r>
              <a:rPr lang="de-DE" sz="800" dirty="0" smtClean="0">
                <a:solidFill>
                  <a:prstClr val="black"/>
                </a:solidFill>
                <a:latin typeface="+mn-lt"/>
                <a:ea typeface="+mn-ea"/>
                <a:cs typeface="Arial" pitchFamily="34" charset="0"/>
              </a:rPr>
              <a:t>T +49 40 4321862 0</a:t>
            </a:r>
          </a:p>
          <a:p>
            <a:pPr marL="85725">
              <a:defRPr/>
            </a:pPr>
            <a:r>
              <a:rPr lang="de-DE" sz="800" dirty="0" smtClean="0">
                <a:solidFill>
                  <a:prstClr val="black"/>
                </a:solidFill>
                <a:latin typeface="+mn-lt"/>
                <a:ea typeface="+mn-ea"/>
                <a:cs typeface="Arial" pitchFamily="34" charset="0"/>
              </a:rPr>
              <a:t>F +49 40 4321862 49</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 </a:t>
            </a:r>
          </a:p>
          <a:p>
            <a:pPr marL="85725">
              <a:defRPr/>
            </a:pPr>
            <a:r>
              <a:rPr lang="de-DE" sz="800" dirty="0" smtClean="0">
                <a:solidFill>
                  <a:prstClr val="black"/>
                </a:solidFill>
                <a:latin typeface="+mn-lt"/>
                <a:ea typeface="+mn-ea"/>
                <a:cs typeface="Arial" pitchFamily="34" charset="0"/>
              </a:rPr>
              <a:t>Leipzig</a:t>
            </a:r>
          </a:p>
          <a:p>
            <a:pPr marL="85725">
              <a:defRPr/>
            </a:pPr>
            <a:r>
              <a:rPr lang="de-DE" sz="800" b="1" dirty="0" err="1" smtClean="0">
                <a:solidFill>
                  <a:prstClr val="black"/>
                </a:solidFill>
                <a:latin typeface="+mn-lt"/>
                <a:ea typeface="+mn-ea"/>
                <a:cs typeface="Arial" pitchFamily="34" charset="0"/>
              </a:rPr>
              <a:t>Warth</a:t>
            </a:r>
            <a:r>
              <a:rPr lang="de-DE" sz="800" b="1" dirty="0" smtClean="0">
                <a:solidFill>
                  <a:prstClr val="black"/>
                </a:solidFill>
                <a:latin typeface="+mn-lt"/>
                <a:ea typeface="+mn-ea"/>
                <a:cs typeface="Arial" pitchFamily="34" charset="0"/>
              </a:rPr>
              <a:t> &amp; Klein Grant Thornton AG</a:t>
            </a:r>
            <a:br>
              <a:rPr lang="de-DE" sz="800" b="1" dirty="0" smtClean="0">
                <a:solidFill>
                  <a:prstClr val="black"/>
                </a:solidFill>
                <a:latin typeface="+mn-lt"/>
                <a:ea typeface="+mn-ea"/>
                <a:cs typeface="Arial" pitchFamily="34" charset="0"/>
              </a:rPr>
            </a:br>
            <a:r>
              <a:rPr lang="de-DE" sz="800" b="1" dirty="0" smtClean="0">
                <a:solidFill>
                  <a:prstClr val="black"/>
                </a:solidFill>
                <a:latin typeface="+mn-lt"/>
                <a:ea typeface="+mn-ea"/>
                <a:cs typeface="Arial" pitchFamily="34" charset="0"/>
              </a:rPr>
              <a:t>Wirtschaftsprüfungsgesellschaft</a:t>
            </a:r>
            <a:r>
              <a:rPr lang="de-DE" sz="800" dirty="0" smtClean="0">
                <a:solidFill>
                  <a:prstClr val="black"/>
                </a:solidFill>
                <a:latin typeface="+mn-lt"/>
                <a:ea typeface="+mn-ea"/>
                <a:cs typeface="Arial" pitchFamily="34" charset="0"/>
              </a:rPr>
              <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Springerstraße 11</a:t>
            </a:r>
          </a:p>
          <a:p>
            <a:pPr marL="85725">
              <a:defRPr/>
            </a:pPr>
            <a:r>
              <a:rPr lang="de-DE" sz="800" dirty="0" smtClean="0">
                <a:solidFill>
                  <a:prstClr val="black"/>
                </a:solidFill>
                <a:latin typeface="+mn-lt"/>
                <a:ea typeface="+mn-ea"/>
                <a:cs typeface="Arial" pitchFamily="34" charset="0"/>
              </a:rPr>
              <a:t>04105 Leipzig</a:t>
            </a:r>
          </a:p>
          <a:p>
            <a:pPr marL="85725">
              <a:defRPr/>
            </a:pPr>
            <a:r>
              <a:rPr lang="de-DE" sz="800" dirty="0" smtClean="0">
                <a:solidFill>
                  <a:prstClr val="black"/>
                </a:solidFill>
                <a:latin typeface="+mn-lt"/>
                <a:ea typeface="+mn-ea"/>
                <a:cs typeface="Arial" pitchFamily="34" charset="0"/>
              </a:rPr>
              <a:t>T +49 341 59083 0</a:t>
            </a:r>
          </a:p>
          <a:p>
            <a:pPr marL="85725">
              <a:defRPr/>
            </a:pPr>
            <a:r>
              <a:rPr lang="de-DE" sz="800" dirty="0" smtClean="0">
                <a:solidFill>
                  <a:prstClr val="black"/>
                </a:solidFill>
                <a:latin typeface="+mn-lt"/>
                <a:ea typeface="+mn-ea"/>
                <a:cs typeface="Arial" pitchFamily="34" charset="0"/>
              </a:rPr>
              <a:t>F +49 341 59083 733 </a:t>
            </a:r>
            <a:br>
              <a:rPr lang="de-DE" sz="800" dirty="0" smtClean="0">
                <a:solidFill>
                  <a:prstClr val="black"/>
                </a:solidFill>
                <a:latin typeface="+mn-lt"/>
                <a:ea typeface="+mn-ea"/>
                <a:cs typeface="Arial" pitchFamily="34" charset="0"/>
              </a:rPr>
            </a:br>
            <a:endParaRPr lang="de-DE" sz="800" dirty="0" smtClean="0">
              <a:solidFill>
                <a:prstClr val="black"/>
              </a:solidFill>
              <a:latin typeface="+mn-lt"/>
              <a:ea typeface="+mn-ea"/>
              <a:cs typeface="Arial" pitchFamily="34" charset="0"/>
            </a:endParaRPr>
          </a:p>
          <a:p>
            <a:pPr marL="85725">
              <a:defRPr/>
            </a:pPr>
            <a:r>
              <a:rPr lang="de-DE" sz="800" dirty="0" smtClean="0">
                <a:solidFill>
                  <a:prstClr val="black"/>
                </a:solidFill>
                <a:latin typeface="+mn-lt"/>
                <a:ea typeface="+mn-ea"/>
                <a:cs typeface="Arial" pitchFamily="34" charset="0"/>
              </a:rPr>
              <a:t>München</a:t>
            </a:r>
          </a:p>
          <a:p>
            <a:pPr marL="85725">
              <a:defRPr/>
            </a:pPr>
            <a:r>
              <a:rPr lang="de-DE" sz="800" b="1" dirty="0" err="1" smtClean="0">
                <a:solidFill>
                  <a:prstClr val="black"/>
                </a:solidFill>
                <a:latin typeface="+mn-lt"/>
                <a:ea typeface="+mn-ea"/>
                <a:cs typeface="Arial" pitchFamily="34" charset="0"/>
              </a:rPr>
              <a:t>Warth</a:t>
            </a:r>
            <a:r>
              <a:rPr lang="de-DE" sz="800" b="1" dirty="0" smtClean="0">
                <a:solidFill>
                  <a:prstClr val="black"/>
                </a:solidFill>
                <a:latin typeface="+mn-lt"/>
                <a:ea typeface="+mn-ea"/>
                <a:cs typeface="Arial" pitchFamily="34" charset="0"/>
              </a:rPr>
              <a:t> &amp; Klein Grant Thornton AG</a:t>
            </a:r>
            <a:br>
              <a:rPr lang="de-DE" sz="800" b="1" dirty="0" smtClean="0">
                <a:solidFill>
                  <a:prstClr val="black"/>
                </a:solidFill>
                <a:latin typeface="+mn-lt"/>
                <a:ea typeface="+mn-ea"/>
                <a:cs typeface="Arial" pitchFamily="34" charset="0"/>
              </a:rPr>
            </a:br>
            <a:r>
              <a:rPr lang="de-DE" sz="800" b="1" dirty="0" smtClean="0">
                <a:solidFill>
                  <a:prstClr val="black"/>
                </a:solidFill>
                <a:latin typeface="+mn-lt"/>
                <a:ea typeface="+mn-ea"/>
                <a:cs typeface="Arial" pitchFamily="34" charset="0"/>
              </a:rPr>
              <a:t>Wirtschaftsprüfungsgesellschaft</a:t>
            </a:r>
            <a:r>
              <a:rPr lang="de-DE" sz="800" dirty="0" smtClean="0">
                <a:solidFill>
                  <a:prstClr val="black"/>
                </a:solidFill>
                <a:latin typeface="+mn-lt"/>
                <a:ea typeface="+mn-ea"/>
                <a:cs typeface="Arial" pitchFamily="34" charset="0"/>
              </a:rPr>
              <a:t/>
            </a:r>
            <a:br>
              <a:rPr lang="de-DE" sz="800" dirty="0" smtClean="0">
                <a:solidFill>
                  <a:prstClr val="black"/>
                </a:solidFill>
                <a:latin typeface="+mn-lt"/>
                <a:ea typeface="+mn-ea"/>
                <a:cs typeface="Arial" pitchFamily="34" charset="0"/>
              </a:rPr>
            </a:br>
            <a:r>
              <a:rPr lang="de-DE" sz="800" dirty="0" err="1" smtClean="0">
                <a:solidFill>
                  <a:prstClr val="black"/>
                </a:solidFill>
                <a:latin typeface="+mn-lt"/>
                <a:ea typeface="+mn-ea"/>
                <a:cs typeface="Arial" pitchFamily="34" charset="0"/>
              </a:rPr>
              <a:t>Ganghoferstraße</a:t>
            </a:r>
            <a:r>
              <a:rPr lang="de-DE" sz="800" dirty="0" smtClean="0">
                <a:solidFill>
                  <a:prstClr val="black"/>
                </a:solidFill>
                <a:latin typeface="+mn-lt"/>
                <a:ea typeface="+mn-ea"/>
                <a:cs typeface="Arial" pitchFamily="34" charset="0"/>
              </a:rPr>
              <a:t> 31</a:t>
            </a:r>
          </a:p>
          <a:p>
            <a:pPr marL="85725">
              <a:defRPr/>
            </a:pPr>
            <a:r>
              <a:rPr lang="de-DE" sz="800" dirty="0" smtClean="0">
                <a:solidFill>
                  <a:prstClr val="black"/>
                </a:solidFill>
                <a:latin typeface="+mn-lt"/>
                <a:ea typeface="+mn-ea"/>
                <a:cs typeface="Arial" pitchFamily="34" charset="0"/>
              </a:rPr>
              <a:t>80339 München</a:t>
            </a:r>
          </a:p>
          <a:p>
            <a:pPr marL="85725">
              <a:defRPr/>
            </a:pPr>
            <a:r>
              <a:rPr lang="de-DE" sz="800" dirty="0" smtClean="0">
                <a:solidFill>
                  <a:prstClr val="black"/>
                </a:solidFill>
                <a:latin typeface="+mn-lt"/>
                <a:ea typeface="+mn-ea"/>
                <a:cs typeface="Arial" pitchFamily="34" charset="0"/>
              </a:rPr>
              <a:t>T +49 89 36849 0</a:t>
            </a:r>
          </a:p>
          <a:p>
            <a:pPr marL="85725">
              <a:defRPr/>
            </a:pPr>
            <a:r>
              <a:rPr lang="de-DE" sz="800" dirty="0" smtClean="0">
                <a:solidFill>
                  <a:prstClr val="black"/>
                </a:solidFill>
                <a:latin typeface="+mn-lt"/>
                <a:ea typeface="+mn-ea"/>
                <a:cs typeface="Arial" pitchFamily="34" charset="0"/>
              </a:rPr>
              <a:t>F +49 89 36849 4299</a:t>
            </a:r>
          </a:p>
          <a:p>
            <a:pPr marL="85725">
              <a:defRPr/>
            </a:pPr>
            <a:r>
              <a:rPr lang="de-DE" sz="800" dirty="0" smtClean="0">
                <a:solidFill>
                  <a:prstClr val="black"/>
                </a:solidFill>
                <a:latin typeface="+mn-lt"/>
                <a:ea typeface="+mn-ea"/>
                <a:cs typeface="Arial" pitchFamily="34" charset="0"/>
              </a:rPr>
              <a:t> </a:t>
            </a:r>
          </a:p>
          <a:p>
            <a:pPr marL="85725">
              <a:defRPr/>
            </a:pPr>
            <a:r>
              <a:rPr lang="de-DE" sz="800" dirty="0" smtClean="0">
                <a:solidFill>
                  <a:prstClr val="black"/>
                </a:solidFill>
                <a:latin typeface="+mn-lt"/>
                <a:ea typeface="+mn-ea"/>
                <a:cs typeface="Arial" pitchFamily="34" charset="0"/>
              </a:rPr>
              <a:t>München</a:t>
            </a:r>
          </a:p>
          <a:p>
            <a:pPr marL="85725">
              <a:defRPr/>
            </a:pPr>
            <a:r>
              <a:rPr lang="de-DE" sz="800" b="1" dirty="0" smtClean="0">
                <a:solidFill>
                  <a:prstClr val="black"/>
                </a:solidFill>
                <a:latin typeface="+mn-lt"/>
                <a:ea typeface="+mn-ea"/>
                <a:cs typeface="Arial" pitchFamily="34" charset="0"/>
              </a:rPr>
              <a:t>WKGT Rechtsanwaltsgesellschaft mbH</a:t>
            </a:r>
            <a:br>
              <a:rPr lang="de-DE" sz="800" b="1" dirty="0" smtClean="0">
                <a:solidFill>
                  <a:prstClr val="black"/>
                </a:solidFill>
                <a:latin typeface="+mn-lt"/>
                <a:ea typeface="+mn-ea"/>
                <a:cs typeface="Arial" pitchFamily="34" charset="0"/>
              </a:rPr>
            </a:br>
            <a:r>
              <a:rPr lang="de-DE" sz="800" dirty="0" err="1" smtClean="0">
                <a:solidFill>
                  <a:prstClr val="black"/>
                </a:solidFill>
                <a:latin typeface="+mn-lt"/>
                <a:ea typeface="+mn-ea"/>
                <a:cs typeface="Arial" pitchFamily="34" charset="0"/>
              </a:rPr>
              <a:t>Ganghoferstraße</a:t>
            </a:r>
            <a:r>
              <a:rPr lang="de-DE" sz="800" dirty="0" smtClean="0">
                <a:solidFill>
                  <a:prstClr val="black"/>
                </a:solidFill>
                <a:latin typeface="+mn-lt"/>
                <a:ea typeface="+mn-ea"/>
                <a:cs typeface="Arial" pitchFamily="34" charset="0"/>
              </a:rPr>
              <a:t> 31</a:t>
            </a:r>
          </a:p>
          <a:p>
            <a:pPr marL="85725">
              <a:defRPr/>
            </a:pPr>
            <a:r>
              <a:rPr lang="de-DE" sz="800" dirty="0" smtClean="0">
                <a:solidFill>
                  <a:prstClr val="black"/>
                </a:solidFill>
                <a:latin typeface="+mn-lt"/>
                <a:ea typeface="+mn-ea"/>
                <a:cs typeface="Arial" pitchFamily="34" charset="0"/>
              </a:rPr>
              <a:t>80339 München</a:t>
            </a:r>
          </a:p>
          <a:p>
            <a:pPr marL="85725">
              <a:defRPr/>
            </a:pPr>
            <a:r>
              <a:rPr lang="de-DE" sz="800" dirty="0" smtClean="0">
                <a:solidFill>
                  <a:prstClr val="black"/>
                </a:solidFill>
                <a:latin typeface="+mn-lt"/>
                <a:ea typeface="+mn-ea"/>
                <a:cs typeface="Arial" pitchFamily="34" charset="0"/>
              </a:rPr>
              <a:t>T +49 89 36849 0</a:t>
            </a:r>
          </a:p>
          <a:p>
            <a:pPr marL="85725">
              <a:defRPr/>
            </a:pPr>
            <a:r>
              <a:rPr lang="de-DE" sz="800" dirty="0" smtClean="0">
                <a:solidFill>
                  <a:prstClr val="black"/>
                </a:solidFill>
                <a:latin typeface="+mn-lt"/>
                <a:ea typeface="+mn-ea"/>
                <a:cs typeface="Arial" pitchFamily="34" charset="0"/>
              </a:rPr>
              <a:t>F +49 89 36849 4299</a:t>
            </a:r>
          </a:p>
          <a:p>
            <a:pPr marL="85725">
              <a:defRPr/>
            </a:pPr>
            <a:r>
              <a:rPr lang="de-DE" sz="800" dirty="0" smtClean="0">
                <a:solidFill>
                  <a:prstClr val="black"/>
                </a:solidFill>
                <a:latin typeface="+mn-lt"/>
                <a:ea typeface="+mn-ea"/>
                <a:cs typeface="Arial" pitchFamily="34" charset="0"/>
              </a:rPr>
              <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Stuttgart</a:t>
            </a:r>
          </a:p>
          <a:p>
            <a:pPr marL="85725">
              <a:defRPr/>
            </a:pPr>
            <a:r>
              <a:rPr lang="de-DE" sz="800" b="1" dirty="0" err="1" smtClean="0">
                <a:solidFill>
                  <a:prstClr val="black"/>
                </a:solidFill>
                <a:latin typeface="+mn-lt"/>
                <a:ea typeface="+mn-ea"/>
                <a:cs typeface="Arial" pitchFamily="34" charset="0"/>
              </a:rPr>
              <a:t>Warth</a:t>
            </a:r>
            <a:r>
              <a:rPr lang="de-DE" sz="800" b="1" dirty="0" smtClean="0">
                <a:solidFill>
                  <a:prstClr val="black"/>
                </a:solidFill>
                <a:latin typeface="+mn-lt"/>
                <a:ea typeface="+mn-ea"/>
                <a:cs typeface="Arial" pitchFamily="34" charset="0"/>
              </a:rPr>
              <a:t> &amp; Klein Grant Thornton GmbH &amp; Co. KG</a:t>
            </a:r>
            <a:br>
              <a:rPr lang="de-DE" sz="800" b="1" dirty="0" smtClean="0">
                <a:solidFill>
                  <a:prstClr val="black"/>
                </a:solidFill>
                <a:latin typeface="+mn-lt"/>
                <a:ea typeface="+mn-ea"/>
                <a:cs typeface="Arial" pitchFamily="34" charset="0"/>
              </a:rPr>
            </a:br>
            <a:r>
              <a:rPr lang="de-DE" sz="800" b="1" dirty="0" smtClean="0">
                <a:solidFill>
                  <a:prstClr val="black"/>
                </a:solidFill>
                <a:latin typeface="+mn-lt"/>
                <a:ea typeface="+mn-ea"/>
                <a:cs typeface="Arial" pitchFamily="34" charset="0"/>
              </a:rPr>
              <a:t>Wirtschaftsprüfungsgesellschaft</a:t>
            </a:r>
            <a:r>
              <a:rPr lang="de-DE" sz="800" dirty="0" smtClean="0">
                <a:solidFill>
                  <a:prstClr val="black"/>
                </a:solidFill>
                <a:latin typeface="+mn-lt"/>
                <a:ea typeface="+mn-ea"/>
                <a:cs typeface="Arial" pitchFamily="34" charset="0"/>
              </a:rPr>
              <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Jahnstraße 6</a:t>
            </a:r>
          </a:p>
          <a:p>
            <a:pPr marL="85725">
              <a:defRPr/>
            </a:pPr>
            <a:r>
              <a:rPr lang="de-DE" sz="800" dirty="0" smtClean="0">
                <a:solidFill>
                  <a:prstClr val="black"/>
                </a:solidFill>
                <a:latin typeface="+mn-lt"/>
                <a:ea typeface="+mn-ea"/>
                <a:cs typeface="Arial" pitchFamily="34" charset="0"/>
              </a:rPr>
              <a:t>70597 Stuttgart</a:t>
            </a:r>
          </a:p>
          <a:p>
            <a:pPr marL="85725">
              <a:defRPr/>
            </a:pPr>
            <a:r>
              <a:rPr lang="de-DE" sz="800" dirty="0" smtClean="0">
                <a:solidFill>
                  <a:prstClr val="black"/>
                </a:solidFill>
                <a:latin typeface="+mn-lt"/>
                <a:ea typeface="+mn-ea"/>
                <a:cs typeface="Arial" pitchFamily="34" charset="0"/>
              </a:rPr>
              <a:t>T +49 711 16871 0</a:t>
            </a:r>
          </a:p>
          <a:p>
            <a:pPr marL="85725">
              <a:defRPr/>
            </a:pPr>
            <a:r>
              <a:rPr lang="de-DE" sz="800" dirty="0" smtClean="0">
                <a:solidFill>
                  <a:prstClr val="black"/>
                </a:solidFill>
                <a:latin typeface="+mn-lt"/>
                <a:ea typeface="+mn-ea"/>
                <a:cs typeface="Arial" pitchFamily="34" charset="0"/>
              </a:rPr>
              <a:t>F +49 711 16871 40</a:t>
            </a:r>
          </a:p>
          <a:p>
            <a:pPr marL="85725">
              <a:defRPr/>
            </a:pPr>
            <a:r>
              <a:rPr lang="de-DE" sz="800" dirty="0" smtClean="0">
                <a:solidFill>
                  <a:prstClr val="black"/>
                </a:solidFill>
                <a:latin typeface="+mn-lt"/>
                <a:ea typeface="+mn-ea"/>
                <a:cs typeface="Arial" pitchFamily="34" charset="0"/>
              </a:rPr>
              <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Viersen</a:t>
            </a:r>
          </a:p>
          <a:p>
            <a:pPr marL="85725">
              <a:defRPr/>
            </a:pPr>
            <a:r>
              <a:rPr lang="de-DE" sz="800" b="1" dirty="0" err="1" smtClean="0">
                <a:solidFill>
                  <a:prstClr val="black"/>
                </a:solidFill>
                <a:latin typeface="+mn-lt"/>
                <a:ea typeface="+mn-ea"/>
                <a:cs typeface="Arial" pitchFamily="34" charset="0"/>
              </a:rPr>
              <a:t>Warth</a:t>
            </a:r>
            <a:r>
              <a:rPr lang="de-DE" sz="800" b="1" dirty="0" smtClean="0">
                <a:solidFill>
                  <a:prstClr val="black"/>
                </a:solidFill>
                <a:latin typeface="+mn-lt"/>
                <a:ea typeface="+mn-ea"/>
                <a:cs typeface="Arial" pitchFamily="34" charset="0"/>
              </a:rPr>
              <a:t> &amp; Klein Grant Thornton AG</a:t>
            </a:r>
            <a:br>
              <a:rPr lang="de-DE" sz="800" b="1" dirty="0" smtClean="0">
                <a:solidFill>
                  <a:prstClr val="black"/>
                </a:solidFill>
                <a:latin typeface="+mn-lt"/>
                <a:ea typeface="+mn-ea"/>
                <a:cs typeface="Arial" pitchFamily="34" charset="0"/>
              </a:rPr>
            </a:br>
            <a:r>
              <a:rPr lang="de-DE" sz="800" b="1" dirty="0" smtClean="0">
                <a:solidFill>
                  <a:prstClr val="black"/>
                </a:solidFill>
                <a:latin typeface="+mn-lt"/>
                <a:ea typeface="+mn-ea"/>
                <a:cs typeface="Arial" pitchFamily="34" charset="0"/>
              </a:rPr>
              <a:t>Wirtschaftsprüfungsgesellschaft</a:t>
            </a:r>
            <a:r>
              <a:rPr lang="de-DE" sz="800" dirty="0" smtClean="0">
                <a:solidFill>
                  <a:prstClr val="black"/>
                </a:solidFill>
                <a:latin typeface="+mn-lt"/>
                <a:ea typeface="+mn-ea"/>
                <a:cs typeface="Arial" pitchFamily="34" charset="0"/>
              </a:rPr>
              <a:t/>
            </a:r>
            <a:br>
              <a:rPr lang="de-DE" sz="800" dirty="0" smtClean="0">
                <a:solidFill>
                  <a:prstClr val="black"/>
                </a:solidFill>
                <a:latin typeface="+mn-lt"/>
                <a:ea typeface="+mn-ea"/>
                <a:cs typeface="Arial" pitchFamily="34" charset="0"/>
              </a:rPr>
            </a:br>
            <a:r>
              <a:rPr lang="de-DE" sz="800" dirty="0" err="1" smtClean="0">
                <a:solidFill>
                  <a:prstClr val="black"/>
                </a:solidFill>
                <a:latin typeface="+mn-lt"/>
                <a:ea typeface="+mn-ea"/>
                <a:cs typeface="Arial" pitchFamily="34" charset="0"/>
              </a:rPr>
              <a:t>Eindhovener</a:t>
            </a:r>
            <a:r>
              <a:rPr lang="de-DE" sz="800" dirty="0" smtClean="0">
                <a:solidFill>
                  <a:prstClr val="black"/>
                </a:solidFill>
                <a:latin typeface="+mn-lt"/>
                <a:ea typeface="+mn-ea"/>
                <a:cs typeface="Arial" pitchFamily="34" charset="0"/>
              </a:rPr>
              <a:t> Straße 37</a:t>
            </a:r>
          </a:p>
          <a:p>
            <a:pPr marL="85725">
              <a:defRPr/>
            </a:pPr>
            <a:r>
              <a:rPr lang="de-DE" sz="800" dirty="0" smtClean="0">
                <a:solidFill>
                  <a:prstClr val="black"/>
                </a:solidFill>
                <a:latin typeface="+mn-lt"/>
                <a:ea typeface="+mn-ea"/>
                <a:cs typeface="Arial" pitchFamily="34" charset="0"/>
              </a:rPr>
              <a:t>41751 Viersen</a:t>
            </a:r>
          </a:p>
          <a:p>
            <a:pPr marL="85725">
              <a:defRPr/>
            </a:pPr>
            <a:r>
              <a:rPr lang="de-DE" sz="800" dirty="0" smtClean="0">
                <a:solidFill>
                  <a:prstClr val="black"/>
                </a:solidFill>
                <a:latin typeface="+mn-lt"/>
                <a:ea typeface="+mn-ea"/>
                <a:cs typeface="Arial" pitchFamily="34" charset="0"/>
              </a:rPr>
              <a:t>T +49 2162 91811 0</a:t>
            </a:r>
          </a:p>
          <a:p>
            <a:pPr marL="85725">
              <a:defRPr/>
            </a:pPr>
            <a:r>
              <a:rPr lang="de-DE" sz="800" dirty="0" smtClean="0">
                <a:solidFill>
                  <a:prstClr val="black"/>
                </a:solidFill>
                <a:latin typeface="+mn-lt"/>
                <a:ea typeface="+mn-ea"/>
                <a:cs typeface="Arial" pitchFamily="34" charset="0"/>
              </a:rPr>
              <a:t>F +49 2162 91811 60 </a:t>
            </a:r>
            <a:br>
              <a:rPr lang="de-DE" sz="800" dirty="0" smtClean="0">
                <a:solidFill>
                  <a:prstClr val="black"/>
                </a:solidFill>
                <a:latin typeface="+mn-lt"/>
                <a:ea typeface="+mn-ea"/>
                <a:cs typeface="Arial" pitchFamily="34" charset="0"/>
              </a:rPr>
            </a:br>
            <a:endParaRPr lang="de-DE" sz="800" dirty="0" smtClean="0">
              <a:solidFill>
                <a:prstClr val="black"/>
              </a:solidFill>
              <a:latin typeface="+mn-lt"/>
              <a:ea typeface="+mn-ea"/>
              <a:cs typeface="Arial" pitchFamily="34" charset="0"/>
            </a:endParaRPr>
          </a:p>
          <a:p>
            <a:pPr marL="85725">
              <a:defRPr/>
            </a:pPr>
            <a:r>
              <a:rPr lang="de-DE" sz="800" dirty="0" smtClean="0">
                <a:solidFill>
                  <a:prstClr val="black"/>
                </a:solidFill>
                <a:latin typeface="+mn-lt"/>
                <a:ea typeface="+mn-ea"/>
                <a:cs typeface="Arial" pitchFamily="34" charset="0"/>
              </a:rPr>
              <a:t>Wiesbaden</a:t>
            </a:r>
          </a:p>
          <a:p>
            <a:pPr marL="85725">
              <a:defRPr/>
            </a:pPr>
            <a:r>
              <a:rPr lang="de-DE" sz="800" b="1" dirty="0" err="1" smtClean="0">
                <a:solidFill>
                  <a:prstClr val="black"/>
                </a:solidFill>
                <a:latin typeface="+mn-lt"/>
                <a:ea typeface="+mn-ea"/>
                <a:cs typeface="Arial" pitchFamily="34" charset="0"/>
              </a:rPr>
              <a:t>Warth</a:t>
            </a:r>
            <a:r>
              <a:rPr lang="de-DE" sz="800" b="1" dirty="0" smtClean="0">
                <a:solidFill>
                  <a:prstClr val="black"/>
                </a:solidFill>
                <a:latin typeface="+mn-lt"/>
                <a:ea typeface="+mn-ea"/>
                <a:cs typeface="Arial" pitchFamily="34" charset="0"/>
              </a:rPr>
              <a:t> &amp; Klein Grant Thornton AG</a:t>
            </a:r>
            <a:br>
              <a:rPr lang="de-DE" sz="800" b="1" dirty="0" smtClean="0">
                <a:solidFill>
                  <a:prstClr val="black"/>
                </a:solidFill>
                <a:latin typeface="+mn-lt"/>
                <a:ea typeface="+mn-ea"/>
                <a:cs typeface="Arial" pitchFamily="34" charset="0"/>
              </a:rPr>
            </a:br>
            <a:r>
              <a:rPr lang="de-DE" sz="800" b="1" dirty="0" smtClean="0">
                <a:solidFill>
                  <a:prstClr val="black"/>
                </a:solidFill>
                <a:latin typeface="+mn-lt"/>
                <a:ea typeface="+mn-ea"/>
                <a:cs typeface="Arial" pitchFamily="34" charset="0"/>
              </a:rPr>
              <a:t>Wirtschaftsprüfungsgesellschaft</a:t>
            </a:r>
            <a:r>
              <a:rPr lang="de-DE" sz="800" dirty="0" smtClean="0">
                <a:solidFill>
                  <a:prstClr val="black"/>
                </a:solidFill>
                <a:latin typeface="+mn-lt"/>
                <a:ea typeface="+mn-ea"/>
                <a:cs typeface="Arial" pitchFamily="34" charset="0"/>
              </a:rPr>
              <a:t/>
            </a:r>
            <a:br>
              <a:rPr lang="de-DE" sz="800" dirty="0" smtClean="0">
                <a:solidFill>
                  <a:prstClr val="black"/>
                </a:solidFill>
                <a:latin typeface="+mn-lt"/>
                <a:ea typeface="+mn-ea"/>
                <a:cs typeface="Arial" pitchFamily="34" charset="0"/>
              </a:rPr>
            </a:br>
            <a:r>
              <a:rPr lang="de-DE" sz="800" dirty="0" smtClean="0">
                <a:solidFill>
                  <a:prstClr val="black"/>
                </a:solidFill>
                <a:latin typeface="+mn-lt"/>
                <a:ea typeface="+mn-ea"/>
                <a:cs typeface="Arial" pitchFamily="34" charset="0"/>
              </a:rPr>
              <a:t>Hagenauer Straße 59</a:t>
            </a:r>
          </a:p>
          <a:p>
            <a:pPr marL="85725">
              <a:defRPr/>
            </a:pPr>
            <a:r>
              <a:rPr lang="de-DE" sz="800" dirty="0" smtClean="0">
                <a:solidFill>
                  <a:prstClr val="black"/>
                </a:solidFill>
                <a:latin typeface="+mn-lt"/>
                <a:ea typeface="+mn-ea"/>
                <a:cs typeface="Arial" pitchFamily="34" charset="0"/>
              </a:rPr>
              <a:t>65203 Wiesbaden</a:t>
            </a:r>
          </a:p>
          <a:p>
            <a:pPr marL="85725">
              <a:defRPr/>
            </a:pPr>
            <a:r>
              <a:rPr lang="de-DE" sz="800" dirty="0" smtClean="0">
                <a:solidFill>
                  <a:prstClr val="black"/>
                </a:solidFill>
                <a:latin typeface="+mn-lt"/>
                <a:ea typeface="+mn-ea"/>
                <a:cs typeface="Arial" pitchFamily="34" charset="0"/>
              </a:rPr>
              <a:t>T +49 611 18890 0</a:t>
            </a:r>
          </a:p>
          <a:p>
            <a:pPr marL="85725">
              <a:defRPr/>
            </a:pPr>
            <a:r>
              <a:rPr lang="de-DE" sz="800" dirty="0" smtClean="0">
                <a:solidFill>
                  <a:prstClr val="black"/>
                </a:solidFill>
                <a:latin typeface="+mn-lt"/>
                <a:ea typeface="+mn-ea"/>
                <a:cs typeface="Arial" pitchFamily="34" charset="0"/>
              </a:rPr>
              <a:t>F +49 611 260133</a:t>
            </a:r>
          </a:p>
          <a:p>
            <a:pPr fontAlgn="base">
              <a:spcBef>
                <a:spcPct val="0"/>
              </a:spcBef>
              <a:spcAft>
                <a:spcPct val="0"/>
              </a:spcAft>
            </a:pPr>
            <a:r>
              <a:rPr lang="de-DE" sz="800" dirty="0" smtClean="0">
                <a:solidFill>
                  <a:prstClr val="black"/>
                </a:solidFill>
                <a:cs typeface="Arial" pitchFamily="34" charset="0"/>
              </a:rPr>
              <a:t>   </a:t>
            </a:r>
          </a:p>
        </p:txBody>
      </p:sp>
      <p:pic>
        <p:nvPicPr>
          <p:cNvPr id="10" name="WKGT-Endlogo"/>
          <p:cNvPicPr preferRelativeResize="0">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000" y="3549945"/>
            <a:ext cx="2209800" cy="1013460"/>
          </a:xfrm>
          <a:prstGeom prst="rect">
            <a:avLst/>
          </a:prstGeom>
        </p:spPr>
      </p:pic>
      <p:sp>
        <p:nvSpPr>
          <p:cNvPr id="9" name="WKGT-Disclaimer1"/>
          <p:cNvSpPr txBox="1">
            <a:spLocks noChangeArrowheads="1"/>
          </p:cNvSpPr>
          <p:nvPr userDrawn="1"/>
        </p:nvSpPr>
        <p:spPr bwMode="auto">
          <a:xfrm>
            <a:off x="508000" y="4563406"/>
            <a:ext cx="2000502" cy="1788182"/>
          </a:xfrm>
          <a:prstGeom prst="rect">
            <a:avLst/>
          </a:prstGeom>
          <a:noFill/>
          <a:ln w="3175">
            <a:noFill/>
            <a:miter lim="800000"/>
            <a:headEnd/>
            <a:tailEnd/>
          </a:ln>
        </p:spPr>
        <p:txBody>
          <a:bodyPr wrap="square" lIns="6350" tIns="6350" rIns="6350" bIns="6350" anchor="b" anchorCtr="0">
            <a:spAutoFit/>
          </a:bodyPr>
          <a:lstStyle>
            <a:lvl1pPr defTabSz="995363">
              <a:tabLst>
                <a:tab pos="542925" algn="l"/>
              </a:tabLst>
              <a:defRPr sz="2400">
                <a:solidFill>
                  <a:schemeClr val="tx1"/>
                </a:solidFill>
                <a:latin typeface="Times New Roman" pitchFamily="18" charset="0"/>
              </a:defRPr>
            </a:lvl1pPr>
            <a:lvl2pPr marL="37931725" indent="-37474525" defTabSz="995363">
              <a:tabLst>
                <a:tab pos="542925" algn="l"/>
              </a:tabLst>
              <a:defRPr sz="2400">
                <a:solidFill>
                  <a:schemeClr val="tx1"/>
                </a:solidFill>
                <a:latin typeface="Times New Roman" pitchFamily="18" charset="0"/>
              </a:defRPr>
            </a:lvl2pPr>
            <a:lvl3pPr>
              <a:tabLst>
                <a:tab pos="542925" algn="l"/>
              </a:tabLst>
              <a:defRPr sz="2400">
                <a:solidFill>
                  <a:schemeClr val="tx1"/>
                </a:solidFill>
                <a:latin typeface="Times New Roman" pitchFamily="18" charset="0"/>
              </a:defRPr>
            </a:lvl3pPr>
            <a:lvl4pPr>
              <a:tabLst>
                <a:tab pos="542925" algn="l"/>
              </a:tabLst>
              <a:defRPr sz="2400">
                <a:solidFill>
                  <a:schemeClr val="tx1"/>
                </a:solidFill>
                <a:latin typeface="Times New Roman" pitchFamily="18" charset="0"/>
              </a:defRPr>
            </a:lvl4pPr>
            <a:lvl5pPr>
              <a:tabLst>
                <a:tab pos="542925" algn="l"/>
              </a:tabLst>
              <a:defRPr sz="2400">
                <a:solidFill>
                  <a:schemeClr val="tx1"/>
                </a:solidFill>
                <a:latin typeface="Times New Roman" pitchFamily="18" charset="0"/>
              </a:defRPr>
            </a:lvl5pPr>
            <a:lvl6pPr marL="457200" fontAlgn="base">
              <a:spcBef>
                <a:spcPct val="0"/>
              </a:spcBef>
              <a:spcAft>
                <a:spcPct val="0"/>
              </a:spcAft>
              <a:tabLst>
                <a:tab pos="542925" algn="l"/>
              </a:tabLst>
              <a:defRPr sz="2400">
                <a:solidFill>
                  <a:schemeClr val="tx1"/>
                </a:solidFill>
                <a:latin typeface="Times New Roman" pitchFamily="18" charset="0"/>
              </a:defRPr>
            </a:lvl6pPr>
            <a:lvl7pPr marL="914400" fontAlgn="base">
              <a:spcBef>
                <a:spcPct val="0"/>
              </a:spcBef>
              <a:spcAft>
                <a:spcPct val="0"/>
              </a:spcAft>
              <a:tabLst>
                <a:tab pos="542925" algn="l"/>
              </a:tabLst>
              <a:defRPr sz="2400">
                <a:solidFill>
                  <a:schemeClr val="tx1"/>
                </a:solidFill>
                <a:latin typeface="Times New Roman" pitchFamily="18" charset="0"/>
              </a:defRPr>
            </a:lvl7pPr>
            <a:lvl8pPr marL="1371600" fontAlgn="base">
              <a:spcBef>
                <a:spcPct val="0"/>
              </a:spcBef>
              <a:spcAft>
                <a:spcPct val="0"/>
              </a:spcAft>
              <a:tabLst>
                <a:tab pos="542925" algn="l"/>
              </a:tabLst>
              <a:defRPr sz="2400">
                <a:solidFill>
                  <a:schemeClr val="tx1"/>
                </a:solidFill>
                <a:latin typeface="Times New Roman" pitchFamily="18" charset="0"/>
              </a:defRPr>
            </a:lvl8pPr>
            <a:lvl9pPr marL="1828800" fontAlgn="base">
              <a:spcBef>
                <a:spcPct val="0"/>
              </a:spcBef>
              <a:spcAft>
                <a:spcPct val="0"/>
              </a:spcAft>
              <a:tabLst>
                <a:tab pos="542925" algn="l"/>
              </a:tabLst>
              <a:defRPr sz="2400">
                <a:solidFill>
                  <a:schemeClr val="tx1"/>
                </a:solidFill>
                <a:latin typeface="Times New Roman" pitchFamily="18" charset="0"/>
              </a:defRPr>
            </a:lvl9pPr>
          </a:lstStyle>
          <a:p>
            <a:pPr fontAlgn="base">
              <a:spcBef>
                <a:spcPct val="80000"/>
              </a:spcBef>
              <a:spcAft>
                <a:spcPct val="0"/>
              </a:spcAft>
            </a:pPr>
            <a:r>
              <a:rPr lang="de-DE" sz="700" b="1" smtClean="0">
                <a:solidFill>
                  <a:prstClr val="black"/>
                </a:solidFill>
                <a:latin typeface="Arial" pitchFamily="34" charset="0"/>
                <a:cs typeface="Arial" pitchFamily="34" charset="0"/>
              </a:rPr>
              <a:t/>
            </a:r>
            <a:br>
              <a:rPr lang="de-DE" sz="700" b="1" smtClean="0">
                <a:solidFill>
                  <a:prstClr val="black"/>
                </a:solidFill>
                <a:latin typeface="Arial" pitchFamily="34" charset="0"/>
                <a:cs typeface="Arial" pitchFamily="34" charset="0"/>
              </a:rPr>
            </a:br>
            <a:r>
              <a:rPr lang="de-DE" sz="700" b="1" smtClean="0">
                <a:solidFill>
                  <a:prstClr val="black"/>
                </a:solidFill>
                <a:latin typeface="Arial" pitchFamily="34" charset="0"/>
                <a:cs typeface="Arial" pitchFamily="34" charset="0"/>
              </a:rPr>
              <a:t>Warth &amp; Klein Grant Thornton AG</a:t>
            </a:r>
            <a:r>
              <a:rPr lang="de-DE" sz="700">
                <a:solidFill>
                  <a:prstClr val="black"/>
                </a:solidFill>
                <a:latin typeface="Arial" pitchFamily="34" charset="0"/>
                <a:cs typeface="Arial" pitchFamily="34" charset="0"/>
              </a:rPr>
              <a:t/>
            </a:r>
            <a:br>
              <a:rPr lang="de-DE" sz="700">
                <a:solidFill>
                  <a:prstClr val="black"/>
                </a:solidFill>
                <a:latin typeface="Arial" pitchFamily="34" charset="0"/>
                <a:cs typeface="Arial" pitchFamily="34" charset="0"/>
              </a:rPr>
            </a:br>
            <a:r>
              <a:rPr lang="de-DE" sz="700" smtClean="0">
                <a:solidFill>
                  <a:prstClr val="black"/>
                </a:solidFill>
                <a:latin typeface="Arial" pitchFamily="34" charset="0"/>
                <a:cs typeface="Arial" pitchFamily="34" charset="0"/>
              </a:rPr>
              <a:t>Wirtschaftsprüfungsgesellschaft</a:t>
            </a:r>
            <a:endParaRPr lang="de-DE" sz="700" dirty="0">
              <a:solidFill>
                <a:prstClr val="black"/>
              </a:solidFill>
              <a:latin typeface="Arial" pitchFamily="34" charset="0"/>
              <a:cs typeface="Arial" pitchFamily="34" charset="0"/>
            </a:endParaRPr>
          </a:p>
          <a:p>
            <a:pPr fontAlgn="base">
              <a:spcBef>
                <a:spcPct val="80000"/>
              </a:spcBef>
              <a:spcAft>
                <a:spcPct val="0"/>
              </a:spcAft>
            </a:pPr>
            <a:r>
              <a:rPr lang="de-DE" sz="700" smtClean="0">
                <a:solidFill>
                  <a:prstClr val="black"/>
                </a:solidFill>
                <a:latin typeface="Arial" pitchFamily="34" charset="0"/>
                <a:cs typeface="Arial" pitchFamily="34" charset="0"/>
              </a:rPr>
              <a:t>Warth &amp; Klein Grant Thornton AG </a:t>
            </a:r>
            <a:r>
              <a:rPr lang="de-DE" sz="700" dirty="0">
                <a:solidFill>
                  <a:prstClr val="black"/>
                </a:solidFill>
                <a:latin typeface="Arial" pitchFamily="34" charset="0"/>
                <a:cs typeface="Arial" pitchFamily="34" charset="0"/>
              </a:rPr>
              <a:t>ist eine Mitgliedsfirma von Grant Thornton International Ltd (Grant Thornton International</a:t>
            </a:r>
            <a:r>
              <a:rPr lang="de-DE" sz="700" dirty="0" smtClean="0">
                <a:solidFill>
                  <a:prstClr val="black"/>
                </a:solidFill>
                <a:latin typeface="Arial" pitchFamily="34" charset="0"/>
                <a:cs typeface="Arial" pitchFamily="34" charset="0"/>
              </a:rPr>
              <a:t>).</a:t>
            </a:r>
            <a:br>
              <a:rPr lang="de-DE" sz="700" dirty="0" smtClean="0">
                <a:solidFill>
                  <a:prstClr val="black"/>
                </a:solidFill>
                <a:latin typeface="Arial" pitchFamily="34" charset="0"/>
                <a:cs typeface="Arial" pitchFamily="34" charset="0"/>
              </a:rPr>
            </a:br>
            <a:r>
              <a:rPr lang="de-DE" sz="700" dirty="0">
                <a:solidFill>
                  <a:prstClr val="black"/>
                </a:solidFill>
                <a:latin typeface="Arial" pitchFamily="34" charset="0"/>
                <a:cs typeface="Arial" pitchFamily="34" charset="0"/>
              </a:rPr>
              <a:t/>
            </a:r>
            <a:br>
              <a:rPr lang="de-DE" sz="700" dirty="0">
                <a:solidFill>
                  <a:prstClr val="black"/>
                </a:solidFill>
                <a:latin typeface="Arial" pitchFamily="34" charset="0"/>
                <a:cs typeface="Arial" pitchFamily="34" charset="0"/>
              </a:rPr>
            </a:br>
            <a:r>
              <a:rPr lang="de-DE" sz="700" dirty="0">
                <a:solidFill>
                  <a:prstClr val="black"/>
                </a:solidFill>
                <a:latin typeface="Arial" pitchFamily="34" charset="0"/>
                <a:cs typeface="Arial" pitchFamily="34" charset="0"/>
              </a:rPr>
              <a:t>Die Bezeichnung Grant Thornton bezieht sich auf Grant Thornton International oder eine ihrer Mitgliedsfirmen. Grant Thornton International und die Mitgliedsfirmen sind keine weltweite Partnerschaft. Jede Mitgliedsfirma erbringt ihre Dienstleistungen eigenverantwortlich und unabhängig von Grant Thornton International oder anderen Mitgliedsfirmen. </a:t>
            </a:r>
            <a:endParaRPr lang="de-DE" sz="700" dirty="0" smtClean="0">
              <a:solidFill>
                <a:prstClr val="black"/>
              </a:solidFill>
              <a:latin typeface="Arial" pitchFamily="34" charset="0"/>
              <a:cs typeface="Arial" pitchFamily="34" charset="0"/>
            </a:endParaRPr>
          </a:p>
          <a:p>
            <a:pPr fontAlgn="base">
              <a:spcBef>
                <a:spcPct val="80000"/>
              </a:spcBef>
              <a:spcAft>
                <a:spcPct val="0"/>
              </a:spcAft>
            </a:pPr>
            <a:r>
              <a:rPr lang="de-DE" sz="700" b="1" smtClean="0">
                <a:solidFill>
                  <a:prstClr val="black"/>
                </a:solidFill>
                <a:latin typeface="Arial" pitchFamily="34" charset="0"/>
                <a:cs typeface="Arial" pitchFamily="34" charset="0"/>
              </a:rPr>
              <a:t>wkgt.com</a:t>
            </a:r>
            <a:endParaRPr lang="de-DE" sz="7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666998786"/>
      </p:ext>
    </p:extLst>
  </p:cSld>
  <p:clrMap bg1="lt1" tx1="dk1" bg2="lt2" tx2="dk2" accent1="accent1" accent2="accent2" accent3="accent3" accent4="accent4" accent5="accent5" accent6="accent6" hlink="hlink" folHlink="folHlink"/>
  <p:sldLayoutIdLst>
    <p:sldLayoutId id="2147483722"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800">
          <a:solidFill>
            <a:schemeClr val="tx1"/>
          </a:solidFill>
          <a:latin typeface="+mn-lt"/>
        </a:defRPr>
      </a:lvl3pPr>
      <a:lvl4pPr marL="1600200" indent="-228600" algn="l" rtl="0" eaLnBrk="1" fontAlgn="base" hangingPunct="1">
        <a:spcBef>
          <a:spcPct val="20000"/>
        </a:spcBef>
        <a:spcAft>
          <a:spcPct val="0"/>
        </a:spcAft>
        <a:buChar char="–"/>
        <a:defRPr sz="2800">
          <a:solidFill>
            <a:schemeClr val="tx1"/>
          </a:solidFill>
          <a:latin typeface="+mn-lt"/>
        </a:defRPr>
      </a:lvl4pPr>
      <a:lvl5pPr marL="2057400" indent="-228600" algn="l" rtl="0" eaLnBrk="1" fontAlgn="base" hangingPunct="1">
        <a:spcBef>
          <a:spcPct val="20000"/>
        </a:spcBef>
        <a:spcAft>
          <a:spcPct val="0"/>
        </a:spcAft>
        <a:buChar char="»"/>
        <a:defRPr sz="2800">
          <a:solidFill>
            <a:schemeClr val="tx1"/>
          </a:solidFill>
          <a:latin typeface="+mn-lt"/>
        </a:defRPr>
      </a:lvl5pPr>
      <a:lvl6pPr marL="2514600" indent="-228600" algn="l" rtl="0" eaLnBrk="1" fontAlgn="base" hangingPunct="1">
        <a:spcBef>
          <a:spcPct val="20000"/>
        </a:spcBef>
        <a:spcAft>
          <a:spcPct val="0"/>
        </a:spcAft>
        <a:buChar char="»"/>
        <a:defRPr sz="2800">
          <a:solidFill>
            <a:schemeClr val="tx1"/>
          </a:solidFill>
          <a:latin typeface="+mn-lt"/>
        </a:defRPr>
      </a:lvl6pPr>
      <a:lvl7pPr marL="2971800" indent="-228600" algn="l" rtl="0" eaLnBrk="1" fontAlgn="base" hangingPunct="1">
        <a:spcBef>
          <a:spcPct val="20000"/>
        </a:spcBef>
        <a:spcAft>
          <a:spcPct val="0"/>
        </a:spcAft>
        <a:buChar char="»"/>
        <a:defRPr sz="2800">
          <a:solidFill>
            <a:schemeClr val="tx1"/>
          </a:solidFill>
          <a:latin typeface="+mn-lt"/>
        </a:defRPr>
      </a:lvl7pPr>
      <a:lvl8pPr marL="3429000" indent="-228600" algn="l" rtl="0" eaLnBrk="1" fontAlgn="base" hangingPunct="1">
        <a:spcBef>
          <a:spcPct val="20000"/>
        </a:spcBef>
        <a:spcAft>
          <a:spcPct val="0"/>
        </a:spcAft>
        <a:buChar char="»"/>
        <a:defRPr sz="2800">
          <a:solidFill>
            <a:schemeClr val="tx1"/>
          </a:solidFill>
          <a:latin typeface="+mn-lt"/>
        </a:defRPr>
      </a:lvl8pPr>
      <a:lvl9pPr marL="3886200" indent="-228600" algn="l" rtl="0" eaLnBrk="1" fontAlgn="base" hangingPunct="1">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0.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401" y="148701"/>
            <a:ext cx="2890342" cy="1100776"/>
          </a:xfrm>
          <a:prstGeom prst="rect">
            <a:avLst/>
          </a:prstGeom>
        </p:spPr>
      </p:pic>
      <p:pic>
        <p:nvPicPr>
          <p:cNvPr id="6" name="Grafik 5"/>
          <p:cNvPicPr>
            <a:picLocks noChangeAspect="1"/>
          </p:cNvPicPr>
          <p:nvPr/>
        </p:nvPicPr>
        <p:blipFill>
          <a:blip r:embed="rId5"/>
          <a:stretch>
            <a:fillRect/>
          </a:stretch>
        </p:blipFill>
        <p:spPr>
          <a:xfrm>
            <a:off x="0" y="2650671"/>
            <a:ext cx="8436429" cy="2211384"/>
          </a:xfrm>
          <a:prstGeom prst="rect">
            <a:avLst/>
          </a:prstGeom>
        </p:spPr>
      </p:pic>
      <p:sp>
        <p:nvSpPr>
          <p:cNvPr id="24" name="Titel 4"/>
          <p:cNvSpPr txBox="1">
            <a:spLocks/>
          </p:cNvSpPr>
          <p:nvPr/>
        </p:nvSpPr>
        <p:spPr>
          <a:xfrm>
            <a:off x="508000" y="3756363"/>
            <a:ext cx="8890000" cy="1460500"/>
          </a:xfrm>
          <a:prstGeom prst="rect">
            <a:avLst/>
          </a:prstGeom>
        </p:spPr>
        <p:txBody>
          <a:bodyPr vert="horz" lIns="6350" tIns="6350" rIns="6350" bIns="6350" rtlCol="0" anchor="b">
            <a:noAutofit/>
          </a:bodyPr>
          <a:lstStyle>
            <a:lvl1pPr algn="l" defTabSz="914400" rtl="0" eaLnBrk="1" latinLnBrk="0" hangingPunct="1">
              <a:spcBef>
                <a:spcPct val="0"/>
              </a:spcBef>
              <a:buNone/>
              <a:defRPr sz="2800" b="0" kern="1200">
                <a:solidFill>
                  <a:schemeClr val="bg2"/>
                </a:solidFill>
                <a:latin typeface="Arial" panose="020B0604020202020204" pitchFamily="34" charset="0"/>
                <a:ea typeface="+mj-ea"/>
                <a:cs typeface="+mj-cs"/>
              </a:defRPr>
            </a:lvl1pPr>
          </a:lstStyle>
          <a:p>
            <a:endParaRPr lang="de-DE" b="1" dirty="0">
              <a:solidFill>
                <a:srgbClr val="C75B12"/>
              </a:solidFill>
            </a:endParaRPr>
          </a:p>
        </p:txBody>
      </p:sp>
      <p:sp>
        <p:nvSpPr>
          <p:cNvPr id="25" name="Titel 1"/>
          <p:cNvSpPr txBox="1">
            <a:spLocks/>
          </p:cNvSpPr>
          <p:nvPr/>
        </p:nvSpPr>
        <p:spPr>
          <a:xfrm>
            <a:off x="508000" y="4749685"/>
            <a:ext cx="8890000" cy="1460500"/>
          </a:xfrm>
          <a:prstGeom prst="rect">
            <a:avLst/>
          </a:prstGeom>
        </p:spPr>
        <p:txBody>
          <a:bodyPr vert="horz" lIns="6350" tIns="6350" rIns="6350" bIns="6350" rtlCol="0" anchor="t">
            <a:noAutofit/>
          </a:bodyPr>
          <a:lstStyle>
            <a:lvl1pPr algn="l" defTabSz="914400" rtl="0" eaLnBrk="1" latinLnBrk="0" hangingPunct="1">
              <a:spcBef>
                <a:spcPct val="0"/>
              </a:spcBef>
              <a:buNone/>
              <a:defRPr sz="2800" b="0" kern="1200">
                <a:solidFill>
                  <a:schemeClr val="bg2"/>
                </a:solidFill>
                <a:latin typeface="Arial" panose="020B0604020202020204" pitchFamily="34" charset="0"/>
                <a:ea typeface="+mj-ea"/>
                <a:cs typeface="+mj-cs"/>
              </a:defRPr>
            </a:lvl1pPr>
          </a:lstStyle>
          <a:p>
            <a:r>
              <a:rPr lang="de-DE" b="1" dirty="0" smtClean="0">
                <a:solidFill>
                  <a:srgbClr val="C75B12"/>
                </a:solidFill>
                <a:latin typeface="+mn-lt"/>
                <a:cs typeface="Times New Roman" pitchFamily="18" charset="0"/>
              </a:rPr>
              <a:t>Aspekte zur Thematik „Vertragstransparenz“</a:t>
            </a:r>
          </a:p>
          <a:p>
            <a:r>
              <a:rPr lang="de-DE" dirty="0" smtClean="0">
                <a:solidFill>
                  <a:srgbClr val="747678"/>
                </a:solidFill>
                <a:latin typeface="Garamond" pitchFamily="18" charset="0"/>
                <a:cs typeface="Times New Roman" pitchFamily="18" charset="0"/>
              </a:rPr>
              <a:t> </a:t>
            </a:r>
            <a:endParaRPr lang="de-DE" b="1" dirty="0">
              <a:solidFill>
                <a:srgbClr val="C75B12"/>
              </a:solidFill>
            </a:endParaRPr>
          </a:p>
        </p:txBody>
      </p:sp>
      <p:pic>
        <p:nvPicPr>
          <p:cNvPr id="26" name="Grafik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57044" y="335518"/>
            <a:ext cx="2995231" cy="1505982"/>
          </a:xfrm>
          <a:prstGeom prst="rect">
            <a:avLst/>
          </a:prstGeom>
        </p:spPr>
      </p:pic>
      <p:sp>
        <p:nvSpPr>
          <p:cNvPr id="4" name="WKGT-KapitelTitel" hidden="1"/>
          <p:cNvSpPr txBox="1">
            <a:spLocks noChangeAspect="1"/>
          </p:cNvSpPr>
          <p:nvPr/>
        </p:nvSpPr>
        <p:spPr>
          <a:xfrm>
            <a:off x="508000" y="317500"/>
            <a:ext cx="8890000" cy="254000"/>
          </a:xfrm>
          <a:prstGeom prst="rect">
            <a:avLst/>
          </a:prstGeom>
          <a:noFill/>
        </p:spPr>
        <p:txBody>
          <a:bodyPr vert="horz" lIns="6350" tIns="6350" rIns="6350" bIns="6350" rtlCol="0" anchor="b">
            <a:noAutofit/>
          </a:bodyPr>
          <a:lstStyle/>
          <a:p>
            <a:pPr marL="0" marR="0" lvl="0" indent="0" defTabSz="914400" eaLnBrk="1" fontAlgn="auto" latinLnBrk="0" hangingPunct="1">
              <a:lnSpc>
                <a:spcPct val="100000"/>
              </a:lnSpc>
              <a:spcBef>
                <a:spcPts val="0"/>
              </a:spcBef>
              <a:spcAft>
                <a:spcPts val="0"/>
              </a:spcAft>
              <a:buClrTx/>
              <a:buSzTx/>
              <a:buNone/>
              <a:tabLst>
                <a:tab pos="254000" algn="l"/>
              </a:tabLst>
              <a:defRPr/>
            </a:pPr>
            <a:r>
              <a:rPr lang="de-DE" sz="1200" b="1" smtClean="0"/>
              <a:t> </a:t>
            </a:r>
            <a:endParaRPr lang="de-DE" sz="1200" b="1"/>
          </a:p>
        </p:txBody>
      </p:sp>
      <p:sp>
        <p:nvSpPr>
          <p:cNvPr id="5" name="Foliennummernplatzhalter 4"/>
          <p:cNvSpPr>
            <a:spLocks noGrp="1" noChangeAspect="1"/>
          </p:cNvSpPr>
          <p:nvPr>
            <p:ph type="sldNum" sz="quarter" idx="4"/>
          </p:nvPr>
        </p:nvSpPr>
        <p:spPr>
          <a:xfrm>
            <a:off x="8636000" y="6572250"/>
            <a:ext cx="762000" cy="138430"/>
          </a:xfrm>
        </p:spPr>
        <p:txBody>
          <a:bodyPr vert="horz" anchor="b"/>
          <a:lstStyle/>
          <a:p>
            <a:pPr fontAlgn="base">
              <a:spcBef>
                <a:spcPct val="0"/>
              </a:spcBef>
              <a:spcAft>
                <a:spcPct val="0"/>
              </a:spcAft>
              <a:defRPr/>
            </a:pPr>
            <a:endParaRPr lang="de-DE" kern="0" dirty="0"/>
          </a:p>
        </p:txBody>
      </p:sp>
    </p:spTree>
    <p:extLst>
      <p:ext uri="{BB962C8B-B14F-4D97-AF65-F5344CB8AC3E}">
        <p14:creationId xmlns:p14="http://schemas.microsoft.com/office/powerpoint/2010/main" val="23138496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KGT-KapitelTitel" hidden="1"/>
          <p:cNvSpPr txBox="1">
            <a:spLocks noChangeAspect="1"/>
          </p:cNvSpPr>
          <p:nvPr/>
        </p:nvSpPr>
        <p:spPr>
          <a:xfrm>
            <a:off x="508000" y="317500"/>
            <a:ext cx="8890000" cy="254000"/>
          </a:xfrm>
          <a:prstGeom prst="rect">
            <a:avLst/>
          </a:prstGeom>
          <a:noFill/>
        </p:spPr>
        <p:txBody>
          <a:bodyPr vert="horz" lIns="6350" tIns="6350" rIns="6350" bIns="6350" rtlCol="0" anchor="b">
            <a:noAutofit/>
          </a:bodyPr>
          <a:lstStyle/>
          <a:p>
            <a:pPr marL="0" marR="0" lvl="0" indent="0" defTabSz="914400" eaLnBrk="1" fontAlgn="auto" latinLnBrk="0" hangingPunct="1">
              <a:lnSpc>
                <a:spcPct val="100000"/>
              </a:lnSpc>
              <a:spcBef>
                <a:spcPts val="0"/>
              </a:spcBef>
              <a:spcAft>
                <a:spcPts val="0"/>
              </a:spcAft>
              <a:buClrTx/>
              <a:buSzTx/>
              <a:buNone/>
              <a:tabLst>
                <a:tab pos="254000" algn="l"/>
              </a:tabLst>
              <a:defRPr/>
            </a:pPr>
            <a:r>
              <a:rPr lang="de-DE" sz="1200" b="1" smtClean="0"/>
              <a:t> </a:t>
            </a:r>
            <a:endParaRPr lang="de-DE" sz="1200" b="1"/>
          </a:p>
        </p:txBody>
      </p:sp>
    </p:spTree>
    <p:extLst>
      <p:ext uri="{BB962C8B-B14F-4D97-AF65-F5344CB8AC3E}">
        <p14:creationId xmlns:p14="http://schemas.microsoft.com/office/powerpoint/2010/main" val="9158809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508000" y="1124472"/>
            <a:ext cx="8890000" cy="1079500"/>
          </a:xfrm>
        </p:spPr>
        <p:txBody>
          <a:bodyPr lIns="6350" tIns="6350" rIns="6350" bIns="6350" anchor="t"/>
          <a:lstStyle/>
          <a:p>
            <a:r>
              <a:rPr lang="de-DE" dirty="0" smtClean="0"/>
              <a:t>EITI-Anforderung 2.4</a:t>
            </a:r>
            <a:endParaRPr lang="de-DE" dirty="0"/>
          </a:p>
        </p:txBody>
      </p:sp>
      <p:sp>
        <p:nvSpPr>
          <p:cNvPr id="4" name="Foliennummernplatzhalter 3"/>
          <p:cNvSpPr>
            <a:spLocks noGrp="1" noChangeAspect="1"/>
          </p:cNvSpPr>
          <p:nvPr>
            <p:ph type="sldNum" sz="quarter" idx="4"/>
          </p:nvPr>
        </p:nvSpPr>
        <p:spPr>
          <a:xfrm>
            <a:off x="8636000" y="6572250"/>
            <a:ext cx="762000" cy="138430"/>
          </a:xfrm>
        </p:spPr>
        <p:txBody>
          <a:bodyPr vert="horz" anchor="b"/>
          <a:lstStyle/>
          <a:p>
            <a:pPr fontAlgn="base">
              <a:spcBef>
                <a:spcPct val="0"/>
              </a:spcBef>
              <a:spcAft>
                <a:spcPct val="0"/>
              </a:spcAft>
              <a:defRPr/>
            </a:pPr>
            <a:fld id="{BCD458AE-BA93-4BBB-9262-72F385E27CDB}" type="slidenum">
              <a:rPr lang="de-DE" kern="0" smtClean="0"/>
              <a:pPr fontAlgn="base">
                <a:spcBef>
                  <a:spcPct val="0"/>
                </a:spcBef>
                <a:spcAft>
                  <a:spcPct val="0"/>
                </a:spcAft>
                <a:defRPr/>
              </a:pPr>
              <a:t>1</a:t>
            </a:fld>
            <a:endParaRPr lang="de-DE" kern="0" dirty="0"/>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01" y="148701"/>
            <a:ext cx="2482732" cy="945539"/>
          </a:xfrm>
          <a:prstGeom prst="rect">
            <a:avLst/>
          </a:prstGeom>
        </p:spPr>
      </p:pic>
      <p:pic>
        <p:nvPicPr>
          <p:cNvPr id="8" name="Grafi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7045" y="335518"/>
            <a:ext cx="2840956" cy="1428414"/>
          </a:xfrm>
          <a:prstGeom prst="rect">
            <a:avLst/>
          </a:prstGeom>
        </p:spPr>
      </p:pic>
      <p:sp>
        <p:nvSpPr>
          <p:cNvPr id="10" name="Textfeld 9"/>
          <p:cNvSpPr txBox="1"/>
          <p:nvPr/>
        </p:nvSpPr>
        <p:spPr>
          <a:xfrm>
            <a:off x="508000" y="2137024"/>
            <a:ext cx="9172028" cy="4139595"/>
          </a:xfrm>
          <a:prstGeom prst="rect">
            <a:avLst/>
          </a:prstGeom>
          <a:noFill/>
        </p:spPr>
        <p:txBody>
          <a:bodyPr wrap="square" rtlCol="0">
            <a:spAutoFit/>
          </a:bodyPr>
          <a:lstStyle/>
          <a:p>
            <a:pPr marL="800100" lvl="3" indent="-342900">
              <a:spcBef>
                <a:spcPts val="600"/>
              </a:spcBef>
              <a:buFont typeface="Arial" panose="020B0604020202020204" pitchFamily="34" charset="0"/>
              <a:buChar char="•"/>
            </a:pPr>
            <a:r>
              <a:rPr lang="de-DE" sz="2000" dirty="0" smtClean="0">
                <a:solidFill>
                  <a:srgbClr val="4B217E"/>
                </a:solidFill>
                <a:latin typeface="Garamond" pitchFamily="18" charset="0"/>
                <a:cs typeface="Times New Roman" pitchFamily="18" charset="0"/>
              </a:rPr>
              <a:t>„… </a:t>
            </a:r>
            <a:r>
              <a:rPr lang="de-DE" dirty="0" smtClean="0">
                <a:solidFill>
                  <a:srgbClr val="4B217E"/>
                </a:solidFill>
                <a:latin typeface="Garamond" pitchFamily="18" charset="0"/>
                <a:cs typeface="Times New Roman" pitchFamily="18" charset="0"/>
              </a:rPr>
              <a:t>Die </a:t>
            </a:r>
            <a:r>
              <a:rPr lang="de-DE" dirty="0">
                <a:solidFill>
                  <a:srgbClr val="4B217E"/>
                </a:solidFill>
                <a:latin typeface="Garamond" pitchFamily="18" charset="0"/>
                <a:cs typeface="Times New Roman" pitchFamily="18" charset="0"/>
              </a:rPr>
              <a:t>implementierenden Länder </a:t>
            </a:r>
            <a:r>
              <a:rPr lang="de-DE" b="1" dirty="0">
                <a:solidFill>
                  <a:srgbClr val="4B217E"/>
                </a:solidFill>
                <a:latin typeface="Garamond" pitchFamily="18" charset="0"/>
                <a:cs typeface="Times New Roman" pitchFamily="18" charset="0"/>
              </a:rPr>
              <a:t>werden dazu ermutigt</a:t>
            </a:r>
            <a:r>
              <a:rPr lang="de-DE" dirty="0">
                <a:solidFill>
                  <a:srgbClr val="4B217E"/>
                </a:solidFill>
                <a:latin typeface="Garamond" pitchFamily="18" charset="0"/>
                <a:cs typeface="Times New Roman" pitchFamily="18" charset="0"/>
              </a:rPr>
              <a:t>, jegliche Verträge </a:t>
            </a:r>
            <a:r>
              <a:rPr lang="de-DE" dirty="0" smtClean="0">
                <a:solidFill>
                  <a:srgbClr val="4B217E"/>
                </a:solidFill>
                <a:latin typeface="Garamond" pitchFamily="18" charset="0"/>
                <a:cs typeface="Times New Roman" pitchFamily="18" charset="0"/>
              </a:rPr>
              <a:t>und Lizenzen </a:t>
            </a:r>
            <a:r>
              <a:rPr lang="de-DE" dirty="0">
                <a:solidFill>
                  <a:srgbClr val="4B217E"/>
                </a:solidFill>
                <a:latin typeface="Garamond" pitchFamily="18" charset="0"/>
                <a:cs typeface="Times New Roman" pitchFamily="18" charset="0"/>
              </a:rPr>
              <a:t>offenzulegen, in denen die Bedingungen im Zusammenhang mit </a:t>
            </a:r>
            <a:r>
              <a:rPr lang="de-DE" dirty="0" smtClean="0">
                <a:solidFill>
                  <a:srgbClr val="4B217E"/>
                </a:solidFill>
                <a:latin typeface="Garamond" pitchFamily="18" charset="0"/>
                <a:cs typeface="Times New Roman" pitchFamily="18" charset="0"/>
              </a:rPr>
              <a:t>der Förderung </a:t>
            </a:r>
            <a:r>
              <a:rPr lang="de-DE" dirty="0">
                <a:solidFill>
                  <a:srgbClr val="4B217E"/>
                </a:solidFill>
                <a:latin typeface="Garamond" pitchFamily="18" charset="0"/>
                <a:cs typeface="Times New Roman" pitchFamily="18" charset="0"/>
              </a:rPr>
              <a:t>von Öl, Gas und mineralischen Rohstoffen niedergelegt sind</a:t>
            </a:r>
            <a:r>
              <a:rPr lang="de-DE" dirty="0" smtClean="0">
                <a:solidFill>
                  <a:srgbClr val="4B217E"/>
                </a:solidFill>
                <a:latin typeface="Garamond" pitchFamily="18" charset="0"/>
                <a:cs typeface="Times New Roman" pitchFamily="18" charset="0"/>
              </a:rPr>
              <a:t>. …“</a:t>
            </a:r>
          </a:p>
          <a:p>
            <a:pPr marL="800100" lvl="3" indent="-342900">
              <a:spcBef>
                <a:spcPts val="600"/>
              </a:spcBef>
              <a:buFont typeface="Arial" panose="020B0604020202020204" pitchFamily="34" charset="0"/>
              <a:buChar char="•"/>
            </a:pPr>
            <a:r>
              <a:rPr lang="de-DE" dirty="0" smtClean="0">
                <a:solidFill>
                  <a:srgbClr val="4B217E"/>
                </a:solidFill>
                <a:latin typeface="Garamond" pitchFamily="18" charset="0"/>
                <a:cs typeface="Times New Roman" pitchFamily="18" charset="0"/>
              </a:rPr>
              <a:t>„…  </a:t>
            </a:r>
            <a:r>
              <a:rPr lang="de-DE" dirty="0">
                <a:solidFill>
                  <a:srgbClr val="4B217E"/>
                </a:solidFill>
                <a:latin typeface="Garamond" pitchFamily="18" charset="0"/>
                <a:cs typeface="Times New Roman" pitchFamily="18" charset="0"/>
              </a:rPr>
              <a:t>Die EITI </a:t>
            </a:r>
            <a:r>
              <a:rPr lang="de-DE" b="1" dirty="0">
                <a:solidFill>
                  <a:srgbClr val="4B217E"/>
                </a:solidFill>
                <a:latin typeface="Garamond" pitchFamily="18" charset="0"/>
                <a:cs typeface="Times New Roman" pitchFamily="18" charset="0"/>
              </a:rPr>
              <a:t>verlangt</a:t>
            </a:r>
            <a:r>
              <a:rPr lang="de-DE" dirty="0">
                <a:solidFill>
                  <a:srgbClr val="4B217E"/>
                </a:solidFill>
                <a:latin typeface="Garamond" pitchFamily="18" charset="0"/>
                <a:cs typeface="Times New Roman" pitchFamily="18" charset="0"/>
              </a:rPr>
              <a:t>, dass der EITI-Bericht die Politik der Regierung zur Offenlegung </a:t>
            </a:r>
            <a:r>
              <a:rPr lang="de-DE" dirty="0" smtClean="0">
                <a:solidFill>
                  <a:srgbClr val="4B217E"/>
                </a:solidFill>
                <a:latin typeface="Garamond" pitchFamily="18" charset="0"/>
                <a:cs typeface="Times New Roman" pitchFamily="18" charset="0"/>
              </a:rPr>
              <a:t>von </a:t>
            </a:r>
            <a:r>
              <a:rPr lang="de-DE" dirty="0">
                <a:solidFill>
                  <a:srgbClr val="4B217E"/>
                </a:solidFill>
                <a:latin typeface="Garamond" pitchFamily="18" charset="0"/>
                <a:cs typeface="Times New Roman" pitchFamily="18" charset="0"/>
              </a:rPr>
              <a:t>Verträgen und Lizenzen dokumentiert, die die Exploration und Förderung </a:t>
            </a:r>
            <a:r>
              <a:rPr lang="de-DE" dirty="0" smtClean="0">
                <a:solidFill>
                  <a:srgbClr val="4B217E"/>
                </a:solidFill>
                <a:latin typeface="Garamond" pitchFamily="18" charset="0"/>
                <a:cs typeface="Times New Roman" pitchFamily="18" charset="0"/>
              </a:rPr>
              <a:t>von </a:t>
            </a:r>
            <a:r>
              <a:rPr lang="de-DE" dirty="0">
                <a:solidFill>
                  <a:srgbClr val="4B217E"/>
                </a:solidFill>
                <a:latin typeface="Garamond" pitchFamily="18" charset="0"/>
                <a:cs typeface="Times New Roman" pitchFamily="18" charset="0"/>
              </a:rPr>
              <a:t>Öl, Gas und mineralischen Rohstoffen </a:t>
            </a:r>
            <a:r>
              <a:rPr lang="de-DE" dirty="0" smtClean="0">
                <a:solidFill>
                  <a:srgbClr val="4B217E"/>
                </a:solidFill>
                <a:latin typeface="Garamond" pitchFamily="18" charset="0"/>
                <a:cs typeface="Times New Roman" pitchFamily="18" charset="0"/>
              </a:rPr>
              <a:t>regeln…“</a:t>
            </a:r>
          </a:p>
          <a:p>
            <a:pPr marL="800100" lvl="3" indent="-342900">
              <a:spcBef>
                <a:spcPts val="600"/>
              </a:spcBef>
              <a:buFont typeface="Arial" panose="020B0604020202020204" pitchFamily="34" charset="0"/>
              <a:buChar char="•"/>
            </a:pPr>
            <a:r>
              <a:rPr lang="de-DE" sz="2000" dirty="0">
                <a:solidFill>
                  <a:srgbClr val="4B217E"/>
                </a:solidFill>
                <a:latin typeface="Garamond" pitchFamily="18" charset="0"/>
                <a:cs typeface="Times New Roman" pitchFamily="18" charset="0"/>
              </a:rPr>
              <a:t>„Der Begriff Vertrag umfasst:</a:t>
            </a:r>
          </a:p>
          <a:p>
            <a:pPr marL="1257300" lvl="4" indent="-342900">
              <a:spcBef>
                <a:spcPts val="600"/>
              </a:spcBef>
              <a:buFont typeface="Arial" panose="020B0604020202020204" pitchFamily="34" charset="0"/>
              <a:buChar char="•"/>
            </a:pPr>
            <a:r>
              <a:rPr lang="de-DE" dirty="0">
                <a:solidFill>
                  <a:srgbClr val="4B217E"/>
                </a:solidFill>
                <a:latin typeface="Garamond" pitchFamily="18" charset="0"/>
                <a:cs typeface="Times New Roman" pitchFamily="18" charset="0"/>
              </a:rPr>
              <a:t>den vollständigen Wortlaut eines Vertrags, einer Bergbauberechtigung, einer Produktionsbeteiligungsvereinbarung oder anderer Vereinbarungen, die die Regierung erteilt oder eingeht und die die Bedingungen im Zusammenhang mit der Förderung von Öl, Erdgas und mineralischen Rohstoffen enthalten;</a:t>
            </a:r>
          </a:p>
          <a:p>
            <a:pPr marL="1257300" lvl="4" indent="-342900">
              <a:spcBef>
                <a:spcPts val="600"/>
              </a:spcBef>
              <a:buFont typeface="Arial" panose="020B0604020202020204" pitchFamily="34" charset="0"/>
              <a:buChar char="•"/>
            </a:pPr>
            <a:r>
              <a:rPr lang="de-DE" dirty="0">
                <a:solidFill>
                  <a:srgbClr val="4B217E"/>
                </a:solidFill>
                <a:latin typeface="Garamond" pitchFamily="18" charset="0"/>
                <a:cs typeface="Times New Roman" pitchFamily="18" charset="0"/>
              </a:rPr>
              <a:t>den vollständigen Wortlaut von Anhängen, Zusätzen oder Nachträgen…</a:t>
            </a:r>
          </a:p>
          <a:p>
            <a:pPr marL="1257300" lvl="4" indent="-342900">
              <a:spcBef>
                <a:spcPts val="600"/>
              </a:spcBef>
              <a:buFont typeface="Arial" panose="020B0604020202020204" pitchFamily="34" charset="0"/>
              <a:buChar char="•"/>
            </a:pPr>
            <a:r>
              <a:rPr lang="de-DE" dirty="0">
                <a:solidFill>
                  <a:srgbClr val="4B217E"/>
                </a:solidFill>
                <a:latin typeface="Garamond" pitchFamily="18" charset="0"/>
                <a:cs typeface="Times New Roman" pitchFamily="18" charset="0"/>
              </a:rPr>
              <a:t>den vollständigen Wortlaut von Änderungen oder Neufassungen</a:t>
            </a:r>
            <a:r>
              <a:rPr lang="de-DE" dirty="0" smtClean="0">
                <a:solidFill>
                  <a:srgbClr val="4B217E"/>
                </a:solidFill>
                <a:latin typeface="Garamond" pitchFamily="18" charset="0"/>
                <a:cs typeface="Times New Roman" pitchFamily="18" charset="0"/>
              </a:rPr>
              <a:t>…“</a:t>
            </a:r>
            <a:endParaRPr lang="de-DE" dirty="0">
              <a:solidFill>
                <a:srgbClr val="4B217E"/>
              </a:solidFill>
              <a:latin typeface="Garamond" pitchFamily="18" charset="0"/>
              <a:cs typeface="Times New Roman" pitchFamily="18" charset="0"/>
            </a:endParaRPr>
          </a:p>
        </p:txBody>
      </p:sp>
      <p:sp>
        <p:nvSpPr>
          <p:cNvPr id="3" name="WKGT-KapitelTitel" hidden="1"/>
          <p:cNvSpPr txBox="1">
            <a:spLocks noChangeAspect="1"/>
          </p:cNvSpPr>
          <p:nvPr/>
        </p:nvSpPr>
        <p:spPr>
          <a:xfrm>
            <a:off x="508000" y="317500"/>
            <a:ext cx="8890000" cy="254000"/>
          </a:xfrm>
          <a:prstGeom prst="rect">
            <a:avLst/>
          </a:prstGeom>
          <a:noFill/>
        </p:spPr>
        <p:txBody>
          <a:bodyPr vert="horz" lIns="6350" tIns="6350" rIns="6350" bIns="6350" rtlCol="0" anchor="b">
            <a:noAutofit/>
          </a:bodyPr>
          <a:lstStyle/>
          <a:p>
            <a:pPr marL="0" marR="0" lvl="0" indent="0" defTabSz="914400" eaLnBrk="1" fontAlgn="auto" latinLnBrk="0" hangingPunct="1">
              <a:lnSpc>
                <a:spcPct val="100000"/>
              </a:lnSpc>
              <a:spcBef>
                <a:spcPts val="0"/>
              </a:spcBef>
              <a:spcAft>
                <a:spcPts val="0"/>
              </a:spcAft>
              <a:buClrTx/>
              <a:buSzTx/>
              <a:buNone/>
              <a:tabLst>
                <a:tab pos="254000" algn="l"/>
              </a:tabLst>
              <a:defRPr/>
            </a:pPr>
            <a:r>
              <a:rPr lang="de-DE" sz="1200" b="1" smtClean="0"/>
              <a:t> </a:t>
            </a:r>
            <a:endParaRPr lang="de-DE" sz="1200" b="1"/>
          </a:p>
        </p:txBody>
      </p:sp>
    </p:spTree>
    <p:extLst>
      <p:ext uri="{BB962C8B-B14F-4D97-AF65-F5344CB8AC3E}">
        <p14:creationId xmlns:p14="http://schemas.microsoft.com/office/powerpoint/2010/main" val="974111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508000" y="1124472"/>
            <a:ext cx="8890000" cy="1079500"/>
          </a:xfrm>
        </p:spPr>
        <p:txBody>
          <a:bodyPr lIns="6350" tIns="6350" rIns="6350" bIns="6350" anchor="t"/>
          <a:lstStyle/>
          <a:p>
            <a:r>
              <a:rPr lang="de-DE" dirty="0" smtClean="0"/>
              <a:t>Einordnung der EITI-Anforderung 2.4</a:t>
            </a:r>
            <a:endParaRPr lang="de-DE" dirty="0"/>
          </a:p>
        </p:txBody>
      </p:sp>
      <p:sp>
        <p:nvSpPr>
          <p:cNvPr id="4" name="Foliennummernplatzhalter 3"/>
          <p:cNvSpPr>
            <a:spLocks noGrp="1" noChangeAspect="1"/>
          </p:cNvSpPr>
          <p:nvPr>
            <p:ph type="sldNum" sz="quarter" idx="4"/>
          </p:nvPr>
        </p:nvSpPr>
        <p:spPr>
          <a:xfrm>
            <a:off x="8636000" y="6572250"/>
            <a:ext cx="762000" cy="138430"/>
          </a:xfrm>
        </p:spPr>
        <p:txBody>
          <a:bodyPr vert="horz" anchor="b"/>
          <a:lstStyle/>
          <a:p>
            <a:pPr fontAlgn="base">
              <a:spcBef>
                <a:spcPct val="0"/>
              </a:spcBef>
              <a:spcAft>
                <a:spcPct val="0"/>
              </a:spcAft>
              <a:defRPr/>
            </a:pPr>
            <a:fld id="{BCD458AE-BA93-4BBB-9262-72F385E27CDB}" type="slidenum">
              <a:rPr lang="de-DE" kern="0" smtClean="0"/>
              <a:pPr fontAlgn="base">
                <a:spcBef>
                  <a:spcPct val="0"/>
                </a:spcBef>
                <a:spcAft>
                  <a:spcPct val="0"/>
                </a:spcAft>
                <a:defRPr/>
              </a:pPr>
              <a:t>2</a:t>
            </a:fld>
            <a:endParaRPr lang="de-DE" kern="0" dirty="0"/>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01" y="148701"/>
            <a:ext cx="2482732" cy="945539"/>
          </a:xfrm>
          <a:prstGeom prst="rect">
            <a:avLst/>
          </a:prstGeom>
        </p:spPr>
      </p:pic>
      <p:pic>
        <p:nvPicPr>
          <p:cNvPr id="8" name="Grafi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7045" y="335518"/>
            <a:ext cx="2840956" cy="1428414"/>
          </a:xfrm>
          <a:prstGeom prst="rect">
            <a:avLst/>
          </a:prstGeom>
        </p:spPr>
      </p:pic>
      <p:sp>
        <p:nvSpPr>
          <p:cNvPr id="10" name="Textfeld 9"/>
          <p:cNvSpPr txBox="1"/>
          <p:nvPr/>
        </p:nvSpPr>
        <p:spPr>
          <a:xfrm>
            <a:off x="508000" y="2137024"/>
            <a:ext cx="9172028" cy="2708434"/>
          </a:xfrm>
          <a:prstGeom prst="rect">
            <a:avLst/>
          </a:prstGeom>
          <a:noFill/>
        </p:spPr>
        <p:txBody>
          <a:bodyPr wrap="square" rtlCol="0">
            <a:spAutoFit/>
          </a:bodyPr>
          <a:lstStyle/>
          <a:p>
            <a:pPr marL="342900" lvl="2" indent="-342900">
              <a:spcBef>
                <a:spcPts val="600"/>
              </a:spcBef>
              <a:buFont typeface="Arial" panose="020B0604020202020204" pitchFamily="34" charset="0"/>
              <a:buChar char="•"/>
            </a:pPr>
            <a:r>
              <a:rPr lang="de-DE" sz="2000" dirty="0">
                <a:solidFill>
                  <a:srgbClr val="4B217E"/>
                </a:solidFill>
                <a:latin typeface="Garamond" pitchFamily="18" charset="0"/>
                <a:cs typeface="Times New Roman" pitchFamily="18" charset="0"/>
              </a:rPr>
              <a:t>In einigen EITI-Ländern sind Steuern und Abgaben in der Rohstoffförderung nicht über </a:t>
            </a:r>
            <a:r>
              <a:rPr lang="de-DE" sz="2000" dirty="0" smtClean="0">
                <a:solidFill>
                  <a:srgbClr val="4B217E"/>
                </a:solidFill>
                <a:latin typeface="Garamond" pitchFamily="18" charset="0"/>
                <a:cs typeface="Times New Roman" pitchFamily="18" charset="0"/>
              </a:rPr>
              <a:t>Gesetze </a:t>
            </a:r>
            <a:r>
              <a:rPr lang="de-DE" sz="2000" dirty="0">
                <a:solidFill>
                  <a:srgbClr val="4B217E"/>
                </a:solidFill>
                <a:latin typeface="Garamond" pitchFamily="18" charset="0"/>
                <a:cs typeface="Times New Roman" pitchFamily="18" charset="0"/>
              </a:rPr>
              <a:t>geregelt, sondern werden individuell in Verträgen mit der Regierung festgelegt; v.a. in diesen Ländern ist eine Veröffentlichung dieser Verträge für EITI interessant, um Transparenz über Zahlungen im Rohstoffsektor </a:t>
            </a:r>
            <a:r>
              <a:rPr lang="de-DE" sz="2000" dirty="0" smtClean="0">
                <a:solidFill>
                  <a:srgbClr val="4B217E"/>
                </a:solidFill>
                <a:latin typeface="Garamond" pitchFamily="18" charset="0"/>
                <a:cs typeface="Times New Roman" pitchFamily="18" charset="0"/>
              </a:rPr>
              <a:t>herzustellen</a:t>
            </a:r>
          </a:p>
          <a:p>
            <a:pPr marL="342900" lvl="2" indent="-342900">
              <a:spcBef>
                <a:spcPts val="600"/>
              </a:spcBef>
              <a:buFont typeface="Arial" panose="020B0604020202020204" pitchFamily="34" charset="0"/>
              <a:buChar char="•"/>
            </a:pPr>
            <a:r>
              <a:rPr lang="de-DE" sz="2000" dirty="0">
                <a:solidFill>
                  <a:srgbClr val="4B217E"/>
                </a:solidFill>
                <a:latin typeface="Garamond" pitchFamily="18" charset="0"/>
                <a:cs typeface="Times New Roman" pitchFamily="18" charset="0"/>
              </a:rPr>
              <a:t>Ziel: Förderung von Transparenz hinsichtlich</a:t>
            </a:r>
          </a:p>
          <a:p>
            <a:pPr marL="800100" lvl="3" indent="-342900">
              <a:spcBef>
                <a:spcPts val="600"/>
              </a:spcBef>
              <a:buFont typeface="Arial" panose="020B0604020202020204" pitchFamily="34" charset="0"/>
              <a:buChar char="•"/>
            </a:pPr>
            <a:r>
              <a:rPr lang="de-DE" sz="2000" b="1" dirty="0">
                <a:solidFill>
                  <a:srgbClr val="4B217E"/>
                </a:solidFill>
                <a:latin typeface="Garamond" pitchFamily="18" charset="0"/>
                <a:cs typeface="Times New Roman" pitchFamily="18" charset="0"/>
              </a:rPr>
              <a:t>Vereinbarungen</a:t>
            </a:r>
            <a:r>
              <a:rPr lang="de-DE" sz="2000" dirty="0">
                <a:solidFill>
                  <a:srgbClr val="4B217E"/>
                </a:solidFill>
                <a:latin typeface="Garamond" pitchFamily="18" charset="0"/>
                <a:cs typeface="Times New Roman" pitchFamily="18" charset="0"/>
              </a:rPr>
              <a:t> zwischen staatlichen Stellen und rohstoffabbauenden Unternehmen, in denen </a:t>
            </a:r>
            <a:r>
              <a:rPr lang="de-DE" sz="2000" b="1" dirty="0">
                <a:solidFill>
                  <a:srgbClr val="4B217E"/>
                </a:solidFill>
                <a:latin typeface="Garamond" pitchFamily="18" charset="0"/>
                <a:cs typeface="Times New Roman" pitchFamily="18" charset="0"/>
              </a:rPr>
              <a:t>Bedingungen im Zusammenhang mit dem Rohstoff-abbau </a:t>
            </a:r>
            <a:r>
              <a:rPr lang="de-DE" sz="2000" dirty="0">
                <a:solidFill>
                  <a:srgbClr val="4B217E"/>
                </a:solidFill>
                <a:latin typeface="Garamond" pitchFamily="18" charset="0"/>
                <a:cs typeface="Times New Roman" pitchFamily="18" charset="0"/>
              </a:rPr>
              <a:t>festgelegt </a:t>
            </a:r>
            <a:r>
              <a:rPr lang="de-DE" sz="2000" dirty="0" smtClean="0">
                <a:solidFill>
                  <a:srgbClr val="4B217E"/>
                </a:solidFill>
                <a:latin typeface="Garamond" pitchFamily="18" charset="0"/>
                <a:cs typeface="Times New Roman" pitchFamily="18" charset="0"/>
              </a:rPr>
              <a:t>werden</a:t>
            </a:r>
            <a:endParaRPr lang="de-DE" sz="2000" dirty="0">
              <a:solidFill>
                <a:srgbClr val="4B217E"/>
              </a:solidFill>
              <a:latin typeface="Garamond" pitchFamily="18" charset="0"/>
              <a:cs typeface="Times New Roman" pitchFamily="18" charset="0"/>
            </a:endParaRPr>
          </a:p>
        </p:txBody>
      </p:sp>
      <p:sp>
        <p:nvSpPr>
          <p:cNvPr id="3" name="WKGT-KapitelTitel" hidden="1"/>
          <p:cNvSpPr txBox="1">
            <a:spLocks noChangeAspect="1"/>
          </p:cNvSpPr>
          <p:nvPr/>
        </p:nvSpPr>
        <p:spPr>
          <a:xfrm>
            <a:off x="508000" y="317500"/>
            <a:ext cx="8890000" cy="254000"/>
          </a:xfrm>
          <a:prstGeom prst="rect">
            <a:avLst/>
          </a:prstGeom>
          <a:noFill/>
        </p:spPr>
        <p:txBody>
          <a:bodyPr vert="horz" lIns="6350" tIns="6350" rIns="6350" bIns="6350" rtlCol="0" anchor="b">
            <a:noAutofit/>
          </a:bodyPr>
          <a:lstStyle/>
          <a:p>
            <a:pPr marL="0" marR="0" lvl="0" indent="0" defTabSz="914400" eaLnBrk="1" fontAlgn="auto" latinLnBrk="0" hangingPunct="1">
              <a:lnSpc>
                <a:spcPct val="100000"/>
              </a:lnSpc>
              <a:spcBef>
                <a:spcPts val="0"/>
              </a:spcBef>
              <a:spcAft>
                <a:spcPts val="0"/>
              </a:spcAft>
              <a:buClrTx/>
              <a:buSzTx/>
              <a:buNone/>
              <a:tabLst>
                <a:tab pos="254000" algn="l"/>
              </a:tabLst>
              <a:defRPr/>
            </a:pPr>
            <a:r>
              <a:rPr lang="de-DE" sz="1200" b="1" smtClean="0"/>
              <a:t> </a:t>
            </a:r>
            <a:endParaRPr lang="de-DE" sz="1200" b="1"/>
          </a:p>
        </p:txBody>
      </p:sp>
    </p:spTree>
    <p:extLst>
      <p:ext uri="{BB962C8B-B14F-4D97-AF65-F5344CB8AC3E}">
        <p14:creationId xmlns:p14="http://schemas.microsoft.com/office/powerpoint/2010/main" val="2438937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508000" y="1124472"/>
            <a:ext cx="8890000" cy="1079500"/>
          </a:xfrm>
        </p:spPr>
        <p:txBody>
          <a:bodyPr lIns="6350" tIns="6350" rIns="6350" bIns="6350" anchor="t"/>
          <a:lstStyle/>
          <a:p>
            <a:r>
              <a:rPr lang="de-DE" dirty="0" smtClean="0"/>
              <a:t>Ziel und inhaltliche Umsetzung der EITI-Anforderung 2.4 für D-EITI</a:t>
            </a:r>
            <a:endParaRPr lang="de-DE" dirty="0"/>
          </a:p>
        </p:txBody>
      </p:sp>
      <p:sp>
        <p:nvSpPr>
          <p:cNvPr id="4" name="Foliennummernplatzhalter 3"/>
          <p:cNvSpPr>
            <a:spLocks noGrp="1" noChangeAspect="1"/>
          </p:cNvSpPr>
          <p:nvPr>
            <p:ph type="sldNum" sz="quarter" idx="4"/>
          </p:nvPr>
        </p:nvSpPr>
        <p:spPr>
          <a:xfrm>
            <a:off x="8636000" y="6572250"/>
            <a:ext cx="762000" cy="138430"/>
          </a:xfrm>
        </p:spPr>
        <p:txBody>
          <a:bodyPr vert="horz" anchor="b"/>
          <a:lstStyle/>
          <a:p>
            <a:pPr fontAlgn="base">
              <a:spcBef>
                <a:spcPct val="0"/>
              </a:spcBef>
              <a:spcAft>
                <a:spcPct val="0"/>
              </a:spcAft>
              <a:defRPr/>
            </a:pPr>
            <a:fld id="{BCD458AE-BA93-4BBB-9262-72F385E27CDB}" type="slidenum">
              <a:rPr lang="de-DE" kern="0" smtClean="0"/>
              <a:pPr fontAlgn="base">
                <a:spcBef>
                  <a:spcPct val="0"/>
                </a:spcBef>
                <a:spcAft>
                  <a:spcPct val="0"/>
                </a:spcAft>
                <a:defRPr/>
              </a:pPr>
              <a:t>3</a:t>
            </a:fld>
            <a:endParaRPr lang="de-DE" kern="0" dirty="0"/>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01" y="148701"/>
            <a:ext cx="2482732" cy="945539"/>
          </a:xfrm>
          <a:prstGeom prst="rect">
            <a:avLst/>
          </a:prstGeom>
        </p:spPr>
      </p:pic>
      <p:pic>
        <p:nvPicPr>
          <p:cNvPr id="8" name="Grafi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7045" y="335518"/>
            <a:ext cx="2840956" cy="1428414"/>
          </a:xfrm>
          <a:prstGeom prst="rect">
            <a:avLst/>
          </a:prstGeom>
        </p:spPr>
      </p:pic>
      <p:sp>
        <p:nvSpPr>
          <p:cNvPr id="10" name="Textfeld 9"/>
          <p:cNvSpPr txBox="1"/>
          <p:nvPr/>
        </p:nvSpPr>
        <p:spPr>
          <a:xfrm>
            <a:off x="508000" y="2137024"/>
            <a:ext cx="9172028" cy="2369880"/>
          </a:xfrm>
          <a:prstGeom prst="rect">
            <a:avLst/>
          </a:prstGeom>
          <a:noFill/>
        </p:spPr>
        <p:txBody>
          <a:bodyPr wrap="square" rtlCol="0">
            <a:spAutoFit/>
          </a:bodyPr>
          <a:lstStyle/>
          <a:p>
            <a:pPr marL="342900" lvl="2" indent="-342900">
              <a:spcBef>
                <a:spcPts val="600"/>
              </a:spcBef>
              <a:buFont typeface="Arial" panose="020B0604020202020204" pitchFamily="34" charset="0"/>
              <a:buChar char="•"/>
            </a:pPr>
            <a:r>
              <a:rPr lang="de-DE" sz="2000" dirty="0" smtClean="0">
                <a:solidFill>
                  <a:srgbClr val="4B217E"/>
                </a:solidFill>
                <a:latin typeface="Garamond" pitchFamily="18" charset="0"/>
                <a:cs typeface="Times New Roman" pitchFamily="18" charset="0"/>
              </a:rPr>
              <a:t>Inhalt </a:t>
            </a:r>
            <a:r>
              <a:rPr lang="de-DE" sz="2000" dirty="0">
                <a:solidFill>
                  <a:srgbClr val="4B217E"/>
                </a:solidFill>
                <a:latin typeface="Garamond" pitchFamily="18" charset="0"/>
                <a:cs typeface="Times New Roman" pitchFamily="18" charset="0"/>
              </a:rPr>
              <a:t>bzw. Auslegung der Begriffe „Vereinbarungen/Bedingungen“ </a:t>
            </a:r>
            <a:r>
              <a:rPr lang="de-DE" sz="2000" dirty="0" smtClean="0">
                <a:solidFill>
                  <a:srgbClr val="4B217E"/>
                </a:solidFill>
                <a:latin typeface="Garamond" pitchFamily="18" charset="0"/>
                <a:cs typeface="Times New Roman" pitchFamily="18" charset="0"/>
              </a:rPr>
              <a:t>?</a:t>
            </a:r>
          </a:p>
          <a:p>
            <a:pPr marL="1168400" lvl="5" indent="-363538">
              <a:spcBef>
                <a:spcPts val="600"/>
              </a:spcBef>
              <a:buFont typeface="Symbol" panose="05050102010706020507" pitchFamily="18" charset="2"/>
              <a:buChar char="-"/>
            </a:pPr>
            <a:r>
              <a:rPr lang="de-DE" dirty="0">
                <a:solidFill>
                  <a:srgbClr val="4B217E"/>
                </a:solidFill>
                <a:latin typeface="Garamond" pitchFamily="18" charset="0"/>
                <a:cs typeface="Times New Roman" pitchFamily="18" charset="0"/>
              </a:rPr>
              <a:t>öffentlich-rechtliche Abgaben (Steuern, sonstige Abgaben) </a:t>
            </a:r>
          </a:p>
          <a:p>
            <a:pPr marL="1168400" lvl="5" indent="-363538">
              <a:spcBef>
                <a:spcPts val="600"/>
              </a:spcBef>
              <a:buFont typeface="Symbol" panose="05050102010706020507" pitchFamily="18" charset="2"/>
              <a:buChar char="-"/>
            </a:pPr>
            <a:r>
              <a:rPr lang="de-DE" dirty="0" smtClean="0">
                <a:solidFill>
                  <a:srgbClr val="4B217E"/>
                </a:solidFill>
                <a:latin typeface="Garamond" pitchFamily="18" charset="0"/>
                <a:cs typeface="Times New Roman" pitchFamily="18" charset="0"/>
              </a:rPr>
              <a:t>Auflagen zur Erbringung von (Sach-)Leistungen im Zuge von Genehmigungsverfahren</a:t>
            </a:r>
          </a:p>
          <a:p>
            <a:pPr marL="1625600" lvl="6" indent="-363538">
              <a:spcBef>
                <a:spcPts val="600"/>
              </a:spcBef>
              <a:buFont typeface="Wingdings" panose="05000000000000000000" pitchFamily="2" charset="2"/>
              <a:buChar char="Ø"/>
            </a:pPr>
            <a:r>
              <a:rPr lang="de-DE" dirty="0" smtClean="0">
                <a:solidFill>
                  <a:srgbClr val="4B217E"/>
                </a:solidFill>
                <a:latin typeface="Garamond" pitchFamily="18" charset="0"/>
                <a:cs typeface="Times New Roman" pitchFamily="18" charset="0"/>
              </a:rPr>
              <a:t>Erkenntnisse und Ergebnisse der AG Ausgleichsmaßnahmen und Rückstellungen</a:t>
            </a:r>
          </a:p>
          <a:p>
            <a:pPr marL="1168400" lvl="5" indent="-363538">
              <a:spcBef>
                <a:spcPts val="600"/>
              </a:spcBef>
              <a:buFont typeface="Symbol" panose="05050102010706020507" pitchFamily="18" charset="2"/>
              <a:buChar char="-"/>
            </a:pPr>
            <a:r>
              <a:rPr lang="de-DE" dirty="0" smtClean="0">
                <a:solidFill>
                  <a:srgbClr val="4B217E"/>
                </a:solidFill>
                <a:latin typeface="Garamond" pitchFamily="18" charset="0"/>
                <a:cs typeface="Times New Roman" pitchFamily="18" charset="0"/>
              </a:rPr>
              <a:t>privatrechtliche Vereinbarungen zwischen staatlichen Stellen und Rohstoffunternehmen, mit denen (weitere) Verpflichtungen zu Geld- oder Sachleistungen gegenüber staatlichen Stellen begründet </a:t>
            </a:r>
            <a:r>
              <a:rPr lang="de-DE" dirty="0" smtClean="0">
                <a:solidFill>
                  <a:srgbClr val="4B217E"/>
                </a:solidFill>
                <a:latin typeface="Garamond" pitchFamily="18" charset="0"/>
                <a:cs typeface="Times New Roman" pitchFamily="18" charset="0"/>
              </a:rPr>
              <a:t>werden</a:t>
            </a:r>
            <a:endParaRPr lang="de-DE" dirty="0" smtClean="0">
              <a:solidFill>
                <a:srgbClr val="4B217E"/>
              </a:solidFill>
              <a:latin typeface="Garamond" pitchFamily="18" charset="0"/>
              <a:cs typeface="Times New Roman" pitchFamily="18" charset="0"/>
            </a:endParaRPr>
          </a:p>
        </p:txBody>
      </p:sp>
      <p:sp>
        <p:nvSpPr>
          <p:cNvPr id="3" name="WKGT-KapitelTitel" hidden="1"/>
          <p:cNvSpPr txBox="1">
            <a:spLocks noChangeAspect="1"/>
          </p:cNvSpPr>
          <p:nvPr/>
        </p:nvSpPr>
        <p:spPr>
          <a:xfrm>
            <a:off x="508000" y="317500"/>
            <a:ext cx="8890000" cy="254000"/>
          </a:xfrm>
          <a:prstGeom prst="rect">
            <a:avLst/>
          </a:prstGeom>
          <a:noFill/>
        </p:spPr>
        <p:txBody>
          <a:bodyPr vert="horz" lIns="6350" tIns="6350" rIns="6350" bIns="6350" rtlCol="0" anchor="b">
            <a:noAutofit/>
          </a:bodyPr>
          <a:lstStyle/>
          <a:p>
            <a:pPr marL="0" marR="0" lvl="0" indent="0" defTabSz="914400" eaLnBrk="1" fontAlgn="auto" latinLnBrk="0" hangingPunct="1">
              <a:lnSpc>
                <a:spcPct val="100000"/>
              </a:lnSpc>
              <a:spcBef>
                <a:spcPts val="0"/>
              </a:spcBef>
              <a:spcAft>
                <a:spcPts val="0"/>
              </a:spcAft>
              <a:buClrTx/>
              <a:buSzTx/>
              <a:buNone/>
              <a:tabLst>
                <a:tab pos="254000" algn="l"/>
              </a:tabLst>
              <a:defRPr/>
            </a:pPr>
            <a:r>
              <a:rPr lang="de-DE" sz="1200" b="1" smtClean="0"/>
              <a:t> </a:t>
            </a:r>
            <a:endParaRPr lang="de-DE" sz="1200" b="1"/>
          </a:p>
        </p:txBody>
      </p:sp>
    </p:spTree>
    <p:extLst>
      <p:ext uri="{BB962C8B-B14F-4D97-AF65-F5344CB8AC3E}">
        <p14:creationId xmlns:p14="http://schemas.microsoft.com/office/powerpoint/2010/main" val="2452545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508000" y="1124472"/>
            <a:ext cx="8890000" cy="1079500"/>
          </a:xfrm>
        </p:spPr>
        <p:txBody>
          <a:bodyPr lIns="6350" tIns="6350" rIns="6350" bIns="6350" anchor="t"/>
          <a:lstStyle/>
          <a:p>
            <a:r>
              <a:rPr lang="de-DE" dirty="0" smtClean="0"/>
              <a:t>Inhaltliche Umsetzung der EITI-Anforderung 2.4 </a:t>
            </a:r>
            <a:br>
              <a:rPr lang="de-DE" dirty="0" smtClean="0"/>
            </a:br>
            <a:r>
              <a:rPr lang="de-DE" dirty="0" smtClean="0"/>
              <a:t>für D-EITI</a:t>
            </a:r>
            <a:endParaRPr lang="de-DE" dirty="0"/>
          </a:p>
        </p:txBody>
      </p:sp>
      <p:sp>
        <p:nvSpPr>
          <p:cNvPr id="4" name="Foliennummernplatzhalter 3"/>
          <p:cNvSpPr>
            <a:spLocks noGrp="1" noChangeAspect="1"/>
          </p:cNvSpPr>
          <p:nvPr>
            <p:ph type="sldNum" sz="quarter" idx="4"/>
          </p:nvPr>
        </p:nvSpPr>
        <p:spPr>
          <a:xfrm>
            <a:off x="8636000" y="6572250"/>
            <a:ext cx="762000" cy="138430"/>
          </a:xfrm>
        </p:spPr>
        <p:txBody>
          <a:bodyPr vert="horz" anchor="b"/>
          <a:lstStyle/>
          <a:p>
            <a:pPr fontAlgn="base">
              <a:spcBef>
                <a:spcPct val="0"/>
              </a:spcBef>
              <a:spcAft>
                <a:spcPct val="0"/>
              </a:spcAft>
              <a:defRPr/>
            </a:pPr>
            <a:fld id="{BCD458AE-BA93-4BBB-9262-72F385E27CDB}" type="slidenum">
              <a:rPr lang="de-DE" kern="0" smtClean="0"/>
              <a:pPr fontAlgn="base">
                <a:spcBef>
                  <a:spcPct val="0"/>
                </a:spcBef>
                <a:spcAft>
                  <a:spcPct val="0"/>
                </a:spcAft>
                <a:defRPr/>
              </a:pPr>
              <a:t>4</a:t>
            </a:fld>
            <a:endParaRPr lang="de-DE" kern="0" dirty="0"/>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01" y="148701"/>
            <a:ext cx="2482732" cy="945539"/>
          </a:xfrm>
          <a:prstGeom prst="rect">
            <a:avLst/>
          </a:prstGeom>
        </p:spPr>
      </p:pic>
      <p:pic>
        <p:nvPicPr>
          <p:cNvPr id="8" name="Grafi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7045" y="335518"/>
            <a:ext cx="2840956" cy="1428414"/>
          </a:xfrm>
          <a:prstGeom prst="rect">
            <a:avLst/>
          </a:prstGeom>
        </p:spPr>
      </p:pic>
      <p:sp>
        <p:nvSpPr>
          <p:cNvPr id="10" name="Textfeld 9"/>
          <p:cNvSpPr txBox="1"/>
          <p:nvPr/>
        </p:nvSpPr>
        <p:spPr>
          <a:xfrm>
            <a:off x="508000" y="2137024"/>
            <a:ext cx="9172028" cy="3231654"/>
          </a:xfrm>
          <a:prstGeom prst="rect">
            <a:avLst/>
          </a:prstGeom>
          <a:noFill/>
        </p:spPr>
        <p:txBody>
          <a:bodyPr wrap="square" rtlCol="0">
            <a:spAutoFit/>
          </a:bodyPr>
          <a:lstStyle/>
          <a:p>
            <a:pPr marL="342900" lvl="2" indent="-342900">
              <a:spcBef>
                <a:spcPts val="600"/>
              </a:spcBef>
              <a:buFont typeface="Arial" panose="020B0604020202020204" pitchFamily="34" charset="0"/>
              <a:buChar char="•"/>
            </a:pPr>
            <a:r>
              <a:rPr lang="de-DE" sz="2000" dirty="0" smtClean="0">
                <a:solidFill>
                  <a:srgbClr val="4B217E"/>
                </a:solidFill>
                <a:latin typeface="Garamond" pitchFamily="18" charset="0"/>
                <a:cs typeface="Times New Roman" pitchFamily="18" charset="0"/>
              </a:rPr>
              <a:t>Öffentlich-rechtliche Abgaben:</a:t>
            </a:r>
          </a:p>
          <a:p>
            <a:pPr marL="800100" lvl="3" indent="-342900">
              <a:spcBef>
                <a:spcPts val="600"/>
              </a:spcBef>
              <a:buFont typeface="Arial" panose="020B0604020202020204" pitchFamily="34" charset="0"/>
              <a:buChar char="•"/>
            </a:pPr>
            <a:r>
              <a:rPr lang="de-DE" dirty="0" smtClean="0">
                <a:solidFill>
                  <a:srgbClr val="4B217E"/>
                </a:solidFill>
                <a:latin typeface="Garamond" pitchFamily="18" charset="0"/>
                <a:cs typeface="Times New Roman" pitchFamily="18" charset="0"/>
              </a:rPr>
              <a:t>In </a:t>
            </a:r>
            <a:r>
              <a:rPr lang="de-DE" dirty="0">
                <a:solidFill>
                  <a:srgbClr val="4B217E"/>
                </a:solidFill>
                <a:latin typeface="Garamond" pitchFamily="18" charset="0"/>
                <a:cs typeface="Times New Roman" pitchFamily="18" charset="0"/>
              </a:rPr>
              <a:t>Deutschland werden Steuern und Abgaben im Rohstoffsektor in Gesetzen und Verordnungen geregelt, die auf öffentlich-rechtlichen Vorschriften beruhen und insofern </a:t>
            </a:r>
            <a:r>
              <a:rPr lang="de-DE" dirty="0" smtClean="0">
                <a:solidFill>
                  <a:srgbClr val="4B217E"/>
                </a:solidFill>
                <a:latin typeface="Garamond" pitchFamily="18" charset="0"/>
                <a:cs typeface="Times New Roman" pitchFamily="18" charset="0"/>
              </a:rPr>
              <a:t>transparent sind.</a:t>
            </a:r>
          </a:p>
          <a:p>
            <a:pPr marL="342900" lvl="2" indent="-342900">
              <a:spcBef>
                <a:spcPts val="600"/>
              </a:spcBef>
              <a:buFont typeface="Arial" panose="020B0604020202020204" pitchFamily="34" charset="0"/>
              <a:buChar char="•"/>
            </a:pPr>
            <a:r>
              <a:rPr lang="de-DE" sz="2000" dirty="0">
                <a:solidFill>
                  <a:srgbClr val="4B217E"/>
                </a:solidFill>
                <a:latin typeface="Garamond" pitchFamily="18" charset="0"/>
                <a:cs typeface="Times New Roman" pitchFamily="18" charset="0"/>
              </a:rPr>
              <a:t>Auflagen zur Erbringung von (Sach-)Leistungen im Zuge von </a:t>
            </a:r>
            <a:r>
              <a:rPr lang="de-DE" sz="2000" dirty="0" smtClean="0">
                <a:solidFill>
                  <a:srgbClr val="4B217E"/>
                </a:solidFill>
                <a:latin typeface="Garamond" pitchFamily="18" charset="0"/>
                <a:cs typeface="Times New Roman" pitchFamily="18" charset="0"/>
              </a:rPr>
              <a:t>Genehmigungsverfahren:</a:t>
            </a:r>
          </a:p>
          <a:p>
            <a:pPr marL="800100" lvl="3" indent="-342900">
              <a:spcBef>
                <a:spcPts val="600"/>
              </a:spcBef>
              <a:buFont typeface="Arial" panose="020B0604020202020204" pitchFamily="34" charset="0"/>
              <a:buChar char="•"/>
            </a:pPr>
            <a:r>
              <a:rPr lang="de-DE" dirty="0">
                <a:solidFill>
                  <a:srgbClr val="4B217E"/>
                </a:solidFill>
                <a:latin typeface="Garamond" pitchFamily="18" charset="0"/>
                <a:cs typeface="Times New Roman" pitchFamily="18" charset="0"/>
              </a:rPr>
              <a:t>Grundsatz: keine Gewinnung von Rohstoffen ohne vorgeschaltetes Genehmigungs-verfahren</a:t>
            </a:r>
          </a:p>
          <a:p>
            <a:pPr marL="800100" lvl="3" indent="-342900">
              <a:spcBef>
                <a:spcPts val="600"/>
              </a:spcBef>
              <a:buFont typeface="Arial" panose="020B0604020202020204" pitchFamily="34" charset="0"/>
              <a:buChar char="•"/>
            </a:pPr>
            <a:r>
              <a:rPr lang="de-DE" dirty="0">
                <a:solidFill>
                  <a:srgbClr val="4B217E"/>
                </a:solidFill>
                <a:latin typeface="Garamond" pitchFamily="18" charset="0"/>
                <a:cs typeface="Times New Roman" pitchFamily="18" charset="0"/>
              </a:rPr>
              <a:t>Art und Umfang des Genehmigungsverfahrens hängen u.a. von der Art der Rohstoffe und der Form der Gewinnung ab; ggf. vorgeschaltet: Raumordnungsverfahren zur Prüfung der Raumverträglichkeit des Vorhabens </a:t>
            </a:r>
            <a:r>
              <a:rPr lang="de-DE" dirty="0" smtClean="0">
                <a:solidFill>
                  <a:srgbClr val="4B217E"/>
                </a:solidFill>
                <a:latin typeface="Garamond" pitchFamily="18" charset="0"/>
                <a:cs typeface="Times New Roman" pitchFamily="18" charset="0"/>
              </a:rPr>
              <a:t> </a:t>
            </a:r>
            <a:endParaRPr lang="de-DE" dirty="0">
              <a:solidFill>
                <a:srgbClr val="4B217E"/>
              </a:solidFill>
              <a:latin typeface="Garamond" pitchFamily="18" charset="0"/>
              <a:cs typeface="Times New Roman" pitchFamily="18" charset="0"/>
            </a:endParaRPr>
          </a:p>
        </p:txBody>
      </p:sp>
      <p:sp>
        <p:nvSpPr>
          <p:cNvPr id="3" name="WKGT-KapitelTitel" hidden="1"/>
          <p:cNvSpPr txBox="1">
            <a:spLocks noChangeAspect="1"/>
          </p:cNvSpPr>
          <p:nvPr/>
        </p:nvSpPr>
        <p:spPr>
          <a:xfrm>
            <a:off x="508000" y="317500"/>
            <a:ext cx="8890000" cy="254000"/>
          </a:xfrm>
          <a:prstGeom prst="rect">
            <a:avLst/>
          </a:prstGeom>
          <a:noFill/>
        </p:spPr>
        <p:txBody>
          <a:bodyPr vert="horz" lIns="6350" tIns="6350" rIns="6350" bIns="6350" rtlCol="0" anchor="b">
            <a:noAutofit/>
          </a:bodyPr>
          <a:lstStyle/>
          <a:p>
            <a:pPr marL="0" marR="0" lvl="0" indent="0" defTabSz="914400" eaLnBrk="1" fontAlgn="auto" latinLnBrk="0" hangingPunct="1">
              <a:lnSpc>
                <a:spcPct val="100000"/>
              </a:lnSpc>
              <a:spcBef>
                <a:spcPts val="0"/>
              </a:spcBef>
              <a:spcAft>
                <a:spcPts val="0"/>
              </a:spcAft>
              <a:buClrTx/>
              <a:buSzTx/>
              <a:buNone/>
              <a:tabLst>
                <a:tab pos="254000" algn="l"/>
              </a:tabLst>
              <a:defRPr/>
            </a:pPr>
            <a:r>
              <a:rPr lang="de-DE" sz="1200" b="1" smtClean="0"/>
              <a:t> </a:t>
            </a:r>
            <a:endParaRPr lang="de-DE" sz="1200" b="1"/>
          </a:p>
        </p:txBody>
      </p:sp>
    </p:spTree>
    <p:extLst>
      <p:ext uri="{BB962C8B-B14F-4D97-AF65-F5344CB8AC3E}">
        <p14:creationId xmlns:p14="http://schemas.microsoft.com/office/powerpoint/2010/main" val="1325770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508000" y="1124472"/>
            <a:ext cx="8890000" cy="1079500"/>
          </a:xfrm>
        </p:spPr>
        <p:txBody>
          <a:bodyPr lIns="6350" tIns="6350" rIns="6350" bIns="6350" anchor="t"/>
          <a:lstStyle/>
          <a:p>
            <a:r>
              <a:rPr lang="de-DE" dirty="0" smtClean="0"/>
              <a:t>Inhaltliche Umsetzung der EITI-Anforderung 2.4 </a:t>
            </a:r>
            <a:br>
              <a:rPr lang="de-DE" dirty="0" smtClean="0"/>
            </a:br>
            <a:r>
              <a:rPr lang="de-DE" dirty="0" smtClean="0"/>
              <a:t>für D-EITI</a:t>
            </a:r>
            <a:endParaRPr lang="de-DE" dirty="0"/>
          </a:p>
        </p:txBody>
      </p:sp>
      <p:sp>
        <p:nvSpPr>
          <p:cNvPr id="4" name="Foliennummernplatzhalter 3"/>
          <p:cNvSpPr>
            <a:spLocks noGrp="1" noChangeAspect="1"/>
          </p:cNvSpPr>
          <p:nvPr>
            <p:ph type="sldNum" sz="quarter" idx="4"/>
          </p:nvPr>
        </p:nvSpPr>
        <p:spPr>
          <a:xfrm>
            <a:off x="8636000" y="6572250"/>
            <a:ext cx="762000" cy="138430"/>
          </a:xfrm>
        </p:spPr>
        <p:txBody>
          <a:bodyPr vert="horz" anchor="b"/>
          <a:lstStyle/>
          <a:p>
            <a:pPr fontAlgn="base">
              <a:spcBef>
                <a:spcPct val="0"/>
              </a:spcBef>
              <a:spcAft>
                <a:spcPct val="0"/>
              </a:spcAft>
              <a:defRPr/>
            </a:pPr>
            <a:fld id="{BCD458AE-BA93-4BBB-9262-72F385E27CDB}" type="slidenum">
              <a:rPr lang="de-DE" kern="0" smtClean="0"/>
              <a:pPr fontAlgn="base">
                <a:spcBef>
                  <a:spcPct val="0"/>
                </a:spcBef>
                <a:spcAft>
                  <a:spcPct val="0"/>
                </a:spcAft>
                <a:defRPr/>
              </a:pPr>
              <a:t>5</a:t>
            </a:fld>
            <a:endParaRPr lang="de-DE" kern="0" dirty="0"/>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01" y="148701"/>
            <a:ext cx="2482732" cy="945539"/>
          </a:xfrm>
          <a:prstGeom prst="rect">
            <a:avLst/>
          </a:prstGeom>
        </p:spPr>
      </p:pic>
      <p:pic>
        <p:nvPicPr>
          <p:cNvPr id="8" name="Grafi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7045" y="335518"/>
            <a:ext cx="2840956" cy="1428414"/>
          </a:xfrm>
          <a:prstGeom prst="rect">
            <a:avLst/>
          </a:prstGeom>
        </p:spPr>
      </p:pic>
      <p:sp>
        <p:nvSpPr>
          <p:cNvPr id="10" name="Textfeld 9"/>
          <p:cNvSpPr txBox="1"/>
          <p:nvPr/>
        </p:nvSpPr>
        <p:spPr>
          <a:xfrm>
            <a:off x="508000" y="2137024"/>
            <a:ext cx="9172028" cy="3462486"/>
          </a:xfrm>
          <a:prstGeom prst="rect">
            <a:avLst/>
          </a:prstGeom>
          <a:noFill/>
        </p:spPr>
        <p:txBody>
          <a:bodyPr wrap="square" rtlCol="0">
            <a:spAutoFit/>
          </a:bodyPr>
          <a:lstStyle/>
          <a:p>
            <a:pPr marL="800100" lvl="3" indent="-342900">
              <a:spcBef>
                <a:spcPts val="600"/>
              </a:spcBef>
              <a:buFont typeface="Arial" panose="020B0604020202020204" pitchFamily="34" charset="0"/>
              <a:buChar char="•"/>
            </a:pPr>
            <a:r>
              <a:rPr lang="de-DE" dirty="0" smtClean="0">
                <a:solidFill>
                  <a:srgbClr val="4B217E"/>
                </a:solidFill>
                <a:latin typeface="Garamond" pitchFamily="18" charset="0"/>
                <a:cs typeface="Times New Roman" pitchFamily="18" charset="0"/>
              </a:rPr>
              <a:t>Bestehende </a:t>
            </a:r>
            <a:r>
              <a:rPr lang="de-DE" dirty="0">
                <a:solidFill>
                  <a:srgbClr val="4B217E"/>
                </a:solidFill>
                <a:latin typeface="Garamond" pitchFamily="18" charset="0"/>
                <a:cs typeface="Times New Roman" pitchFamily="18" charset="0"/>
              </a:rPr>
              <a:t>Regelungen zur Sicherstellung </a:t>
            </a:r>
            <a:r>
              <a:rPr lang="de-DE" dirty="0" smtClean="0">
                <a:solidFill>
                  <a:srgbClr val="4B217E"/>
                </a:solidFill>
                <a:latin typeface="Garamond" pitchFamily="18" charset="0"/>
                <a:cs typeface="Times New Roman" pitchFamily="18" charset="0"/>
              </a:rPr>
              <a:t>von Transparenz hinsichtlich Auflagen</a:t>
            </a:r>
          </a:p>
          <a:p>
            <a:pPr marL="1257300" lvl="4" indent="-342900">
              <a:spcBef>
                <a:spcPts val="600"/>
              </a:spcBef>
              <a:buFont typeface="Arial" panose="020B0604020202020204" pitchFamily="34" charset="0"/>
              <a:buChar char="•"/>
            </a:pPr>
            <a:r>
              <a:rPr lang="de-DE" dirty="0" smtClean="0">
                <a:solidFill>
                  <a:srgbClr val="4B217E"/>
                </a:solidFill>
                <a:latin typeface="Garamond" pitchFamily="18" charset="0"/>
                <a:cs typeface="Times New Roman" pitchFamily="18" charset="0"/>
              </a:rPr>
              <a:t>in </a:t>
            </a:r>
            <a:r>
              <a:rPr lang="de-DE" i="1" dirty="0" smtClean="0">
                <a:solidFill>
                  <a:srgbClr val="4B217E"/>
                </a:solidFill>
                <a:latin typeface="Garamond" pitchFamily="18" charset="0"/>
                <a:cs typeface="Times New Roman" pitchFamily="18" charset="0"/>
              </a:rPr>
              <a:t>laufenden</a:t>
            </a:r>
            <a:r>
              <a:rPr lang="de-DE" dirty="0" smtClean="0">
                <a:solidFill>
                  <a:srgbClr val="4B217E"/>
                </a:solidFill>
                <a:latin typeface="Garamond" pitchFamily="18" charset="0"/>
                <a:cs typeface="Times New Roman" pitchFamily="18" charset="0"/>
              </a:rPr>
              <a:t> Genehmigungsverfahren</a:t>
            </a:r>
            <a:r>
              <a:rPr lang="de-DE" dirty="0">
                <a:solidFill>
                  <a:srgbClr val="4B217E"/>
                </a:solidFill>
                <a:latin typeface="Garamond" pitchFamily="18" charset="0"/>
                <a:cs typeface="Times New Roman" pitchFamily="18" charset="0"/>
              </a:rPr>
              <a:t>?</a:t>
            </a:r>
          </a:p>
          <a:p>
            <a:pPr marL="1714500" lvl="5" indent="-342900">
              <a:spcBef>
                <a:spcPts val="600"/>
              </a:spcBef>
              <a:buFont typeface="Arial" panose="020B0604020202020204" pitchFamily="34" charset="0"/>
              <a:buChar char="•"/>
            </a:pPr>
            <a:r>
              <a:rPr lang="de-DE" dirty="0">
                <a:solidFill>
                  <a:srgbClr val="4B217E"/>
                </a:solidFill>
                <a:latin typeface="Garamond" pitchFamily="18" charset="0"/>
                <a:cs typeface="Times New Roman" pitchFamily="18" charset="0"/>
              </a:rPr>
              <a:t>Formen der Einbindung der Öffentlichkeit in den Genehmigungsprozess (</a:t>
            </a:r>
            <a:r>
              <a:rPr lang="de-DE" dirty="0" err="1">
                <a:solidFill>
                  <a:srgbClr val="4B217E"/>
                </a:solidFill>
                <a:latin typeface="Garamond" pitchFamily="18" charset="0"/>
                <a:cs typeface="Times New Roman" pitchFamily="18" charset="0"/>
              </a:rPr>
              <a:t>Bsp</a:t>
            </a:r>
            <a:r>
              <a:rPr lang="de-DE" dirty="0">
                <a:solidFill>
                  <a:srgbClr val="4B217E"/>
                </a:solidFill>
                <a:latin typeface="Garamond" pitchFamily="18" charset="0"/>
                <a:cs typeface="Times New Roman" pitchFamily="18" charset="0"/>
              </a:rPr>
              <a:t>: UVP-Verfahren / </a:t>
            </a:r>
            <a:r>
              <a:rPr lang="de-DE" dirty="0" err="1">
                <a:solidFill>
                  <a:srgbClr val="4B217E"/>
                </a:solidFill>
                <a:latin typeface="Garamond" pitchFamily="18" charset="0"/>
                <a:cs typeface="Times New Roman" pitchFamily="18" charset="0"/>
              </a:rPr>
              <a:t>scoping</a:t>
            </a:r>
            <a:r>
              <a:rPr lang="de-DE" dirty="0">
                <a:solidFill>
                  <a:srgbClr val="4B217E"/>
                </a:solidFill>
                <a:latin typeface="Garamond" pitchFamily="18" charset="0"/>
                <a:cs typeface="Times New Roman" pitchFamily="18" charset="0"/>
              </a:rPr>
              <a:t> Termin</a:t>
            </a:r>
            <a:r>
              <a:rPr lang="de-DE" dirty="0" smtClean="0">
                <a:solidFill>
                  <a:srgbClr val="4B217E"/>
                </a:solidFill>
                <a:latin typeface="Garamond" pitchFamily="18" charset="0"/>
                <a:cs typeface="Times New Roman" pitchFamily="18" charset="0"/>
              </a:rPr>
              <a:t>)</a:t>
            </a:r>
          </a:p>
          <a:p>
            <a:pPr marL="1257300" lvl="4" indent="-342900">
              <a:spcBef>
                <a:spcPts val="600"/>
              </a:spcBef>
              <a:buFont typeface="Arial" panose="020B0604020202020204" pitchFamily="34" charset="0"/>
              <a:buChar char="•"/>
            </a:pPr>
            <a:r>
              <a:rPr lang="de-DE" i="1" dirty="0">
                <a:solidFill>
                  <a:srgbClr val="4B217E"/>
                </a:solidFill>
                <a:latin typeface="Garamond" pitchFamily="18" charset="0"/>
                <a:cs typeface="Times New Roman" pitchFamily="18" charset="0"/>
              </a:rPr>
              <a:t>nach Abschluss </a:t>
            </a:r>
            <a:r>
              <a:rPr lang="de-DE" dirty="0">
                <a:solidFill>
                  <a:srgbClr val="4B217E"/>
                </a:solidFill>
                <a:latin typeface="Garamond" pitchFamily="18" charset="0"/>
                <a:cs typeface="Times New Roman" pitchFamily="18" charset="0"/>
              </a:rPr>
              <a:t>von Genehmigungsverfahren</a:t>
            </a:r>
            <a:r>
              <a:rPr lang="de-DE" dirty="0" smtClean="0">
                <a:solidFill>
                  <a:srgbClr val="4B217E"/>
                </a:solidFill>
                <a:latin typeface="Garamond" pitchFamily="18" charset="0"/>
                <a:cs typeface="Times New Roman" pitchFamily="18" charset="0"/>
              </a:rPr>
              <a:t>?</a:t>
            </a:r>
          </a:p>
          <a:p>
            <a:pPr marL="1257300" lvl="4" indent="-342900">
              <a:spcBef>
                <a:spcPts val="600"/>
              </a:spcBef>
              <a:buFont typeface="Arial" panose="020B0604020202020204" pitchFamily="34" charset="0"/>
              <a:buChar char="•"/>
            </a:pPr>
            <a:r>
              <a:rPr lang="de-DE" dirty="0" smtClean="0">
                <a:solidFill>
                  <a:srgbClr val="4B217E"/>
                </a:solidFill>
                <a:latin typeface="Garamond" pitchFamily="18" charset="0"/>
                <a:cs typeface="Times New Roman" pitchFamily="18" charset="0"/>
              </a:rPr>
              <a:t>bei </a:t>
            </a:r>
            <a:r>
              <a:rPr lang="de-DE" i="1" dirty="0">
                <a:solidFill>
                  <a:srgbClr val="4B217E"/>
                </a:solidFill>
                <a:latin typeface="Garamond" pitchFamily="18" charset="0"/>
                <a:cs typeface="Times New Roman" pitchFamily="18" charset="0"/>
              </a:rPr>
              <a:t>nachträglichen Änderungen</a:t>
            </a:r>
            <a:r>
              <a:rPr lang="de-DE" dirty="0">
                <a:solidFill>
                  <a:srgbClr val="4B217E"/>
                </a:solidFill>
                <a:latin typeface="Garamond" pitchFamily="18" charset="0"/>
                <a:cs typeface="Times New Roman" pitchFamily="18" charset="0"/>
              </a:rPr>
              <a:t> von Genehmigungen</a:t>
            </a:r>
            <a:r>
              <a:rPr lang="de-DE" dirty="0" smtClean="0">
                <a:solidFill>
                  <a:srgbClr val="4B217E"/>
                </a:solidFill>
                <a:latin typeface="Garamond" pitchFamily="18" charset="0"/>
                <a:cs typeface="Times New Roman" pitchFamily="18" charset="0"/>
              </a:rPr>
              <a:t>?</a:t>
            </a:r>
          </a:p>
          <a:p>
            <a:pPr marL="342900" lvl="2" indent="-342900">
              <a:spcBef>
                <a:spcPts val="600"/>
              </a:spcBef>
              <a:buFont typeface="Arial" panose="020B0604020202020204" pitchFamily="34" charset="0"/>
              <a:buChar char="•"/>
            </a:pPr>
            <a:r>
              <a:rPr lang="de-DE" sz="2000" dirty="0" smtClean="0">
                <a:solidFill>
                  <a:srgbClr val="4B217E"/>
                </a:solidFill>
                <a:latin typeface="Garamond" pitchFamily="18" charset="0"/>
                <a:cs typeface="Times New Roman" pitchFamily="18" charset="0"/>
              </a:rPr>
              <a:t>privatrechtliche </a:t>
            </a:r>
            <a:r>
              <a:rPr lang="de-DE" sz="2000" dirty="0">
                <a:solidFill>
                  <a:srgbClr val="4B217E"/>
                </a:solidFill>
                <a:latin typeface="Garamond" pitchFamily="18" charset="0"/>
                <a:cs typeface="Times New Roman" pitchFamily="18" charset="0"/>
              </a:rPr>
              <a:t>Vereinbarungen </a:t>
            </a:r>
            <a:r>
              <a:rPr lang="de-DE" sz="2000" dirty="0" smtClean="0">
                <a:solidFill>
                  <a:srgbClr val="4B217E"/>
                </a:solidFill>
                <a:latin typeface="Garamond" pitchFamily="18" charset="0"/>
                <a:cs typeface="Times New Roman" pitchFamily="18" charset="0"/>
              </a:rPr>
              <a:t>über </a:t>
            </a:r>
            <a:r>
              <a:rPr lang="de-DE" sz="2000" dirty="0">
                <a:solidFill>
                  <a:srgbClr val="4B217E"/>
                </a:solidFill>
                <a:latin typeface="Garamond" pitchFamily="18" charset="0"/>
                <a:cs typeface="Times New Roman" pitchFamily="18" charset="0"/>
              </a:rPr>
              <a:t>(weitere) Verpflichtungen zu Geld- oder </a:t>
            </a:r>
            <a:r>
              <a:rPr lang="de-DE" sz="2000" dirty="0" smtClean="0">
                <a:solidFill>
                  <a:srgbClr val="4B217E"/>
                </a:solidFill>
                <a:latin typeface="Garamond" pitchFamily="18" charset="0"/>
                <a:cs typeface="Times New Roman" pitchFamily="18" charset="0"/>
              </a:rPr>
              <a:t>Sachleistungen:</a:t>
            </a:r>
          </a:p>
          <a:p>
            <a:pPr marL="800100" lvl="3" indent="-342900">
              <a:spcBef>
                <a:spcPts val="600"/>
              </a:spcBef>
              <a:buFont typeface="Arial" panose="020B0604020202020204" pitchFamily="34" charset="0"/>
              <a:buChar char="•"/>
            </a:pPr>
            <a:r>
              <a:rPr lang="de-DE" dirty="0">
                <a:solidFill>
                  <a:srgbClr val="4B217E"/>
                </a:solidFill>
                <a:latin typeface="Garamond" pitchFamily="18" charset="0"/>
                <a:cs typeface="Times New Roman" pitchFamily="18" charset="0"/>
              </a:rPr>
              <a:t>Bisher keine zentrale Erfassung / Dokumentation dieser Zahlungen bzw. </a:t>
            </a:r>
            <a:r>
              <a:rPr lang="de-DE" dirty="0" smtClean="0">
                <a:solidFill>
                  <a:srgbClr val="4B217E"/>
                </a:solidFill>
                <a:latin typeface="Garamond" pitchFamily="18" charset="0"/>
                <a:cs typeface="Times New Roman" pitchFamily="18" charset="0"/>
              </a:rPr>
              <a:t>Verpflichtungen</a:t>
            </a:r>
            <a:endParaRPr lang="de-DE" sz="2000" dirty="0">
              <a:solidFill>
                <a:srgbClr val="4B217E"/>
              </a:solidFill>
              <a:latin typeface="Garamond" pitchFamily="18" charset="0"/>
              <a:cs typeface="Times New Roman" pitchFamily="18" charset="0"/>
            </a:endParaRPr>
          </a:p>
          <a:p>
            <a:pPr marL="800100" lvl="3" indent="-342900">
              <a:spcBef>
                <a:spcPts val="600"/>
              </a:spcBef>
              <a:buFont typeface="Arial" panose="020B0604020202020204" pitchFamily="34" charset="0"/>
              <a:buChar char="•"/>
            </a:pPr>
            <a:endParaRPr lang="de-DE" dirty="0">
              <a:solidFill>
                <a:srgbClr val="4B217E"/>
              </a:solidFill>
              <a:latin typeface="Garamond" pitchFamily="18" charset="0"/>
              <a:cs typeface="Times New Roman" pitchFamily="18" charset="0"/>
            </a:endParaRPr>
          </a:p>
        </p:txBody>
      </p:sp>
      <p:sp>
        <p:nvSpPr>
          <p:cNvPr id="3" name="WKGT-KapitelTitel" hidden="1"/>
          <p:cNvSpPr txBox="1">
            <a:spLocks noChangeAspect="1"/>
          </p:cNvSpPr>
          <p:nvPr/>
        </p:nvSpPr>
        <p:spPr>
          <a:xfrm>
            <a:off x="508000" y="317500"/>
            <a:ext cx="8890000" cy="254000"/>
          </a:xfrm>
          <a:prstGeom prst="rect">
            <a:avLst/>
          </a:prstGeom>
          <a:noFill/>
        </p:spPr>
        <p:txBody>
          <a:bodyPr vert="horz" lIns="6350" tIns="6350" rIns="6350" bIns="6350" rtlCol="0" anchor="b">
            <a:noAutofit/>
          </a:bodyPr>
          <a:lstStyle/>
          <a:p>
            <a:pPr marL="0" marR="0" lvl="0" indent="0" defTabSz="914400" eaLnBrk="1" fontAlgn="auto" latinLnBrk="0" hangingPunct="1">
              <a:lnSpc>
                <a:spcPct val="100000"/>
              </a:lnSpc>
              <a:spcBef>
                <a:spcPts val="0"/>
              </a:spcBef>
              <a:spcAft>
                <a:spcPts val="0"/>
              </a:spcAft>
              <a:buClrTx/>
              <a:buSzTx/>
              <a:buNone/>
              <a:tabLst>
                <a:tab pos="254000" algn="l"/>
              </a:tabLst>
              <a:defRPr/>
            </a:pPr>
            <a:r>
              <a:rPr lang="de-DE" sz="1200" b="1" smtClean="0"/>
              <a:t> </a:t>
            </a:r>
            <a:endParaRPr lang="de-DE" sz="1200" b="1"/>
          </a:p>
        </p:txBody>
      </p:sp>
    </p:spTree>
    <p:extLst>
      <p:ext uri="{BB962C8B-B14F-4D97-AF65-F5344CB8AC3E}">
        <p14:creationId xmlns:p14="http://schemas.microsoft.com/office/powerpoint/2010/main" val="380269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508000" y="1124472"/>
            <a:ext cx="8890000" cy="1079500"/>
          </a:xfrm>
        </p:spPr>
        <p:txBody>
          <a:bodyPr lIns="6350" tIns="6350" rIns="6350" bIns="6350" anchor="t"/>
          <a:lstStyle/>
          <a:p>
            <a:r>
              <a:rPr lang="de-DE" dirty="0" smtClean="0"/>
              <a:t>Inhaltliche Umsetzung der EITI-Anforderung 2.4 </a:t>
            </a:r>
            <a:br>
              <a:rPr lang="de-DE" dirty="0" smtClean="0"/>
            </a:br>
            <a:r>
              <a:rPr lang="de-DE" dirty="0" smtClean="0"/>
              <a:t>für D-EITI</a:t>
            </a:r>
            <a:endParaRPr lang="de-DE" dirty="0"/>
          </a:p>
        </p:txBody>
      </p:sp>
      <p:sp>
        <p:nvSpPr>
          <p:cNvPr id="4" name="Foliennummernplatzhalter 3"/>
          <p:cNvSpPr>
            <a:spLocks noGrp="1" noChangeAspect="1"/>
          </p:cNvSpPr>
          <p:nvPr>
            <p:ph type="sldNum" sz="quarter" idx="4"/>
          </p:nvPr>
        </p:nvSpPr>
        <p:spPr>
          <a:xfrm>
            <a:off x="8636000" y="6572250"/>
            <a:ext cx="762000" cy="138430"/>
          </a:xfrm>
        </p:spPr>
        <p:txBody>
          <a:bodyPr vert="horz" anchor="b"/>
          <a:lstStyle/>
          <a:p>
            <a:pPr fontAlgn="base">
              <a:spcBef>
                <a:spcPct val="0"/>
              </a:spcBef>
              <a:spcAft>
                <a:spcPct val="0"/>
              </a:spcAft>
              <a:defRPr/>
            </a:pPr>
            <a:fld id="{BCD458AE-BA93-4BBB-9262-72F385E27CDB}" type="slidenum">
              <a:rPr lang="de-DE" kern="0" smtClean="0"/>
              <a:pPr fontAlgn="base">
                <a:spcBef>
                  <a:spcPct val="0"/>
                </a:spcBef>
                <a:spcAft>
                  <a:spcPct val="0"/>
                </a:spcAft>
                <a:defRPr/>
              </a:pPr>
              <a:t>6</a:t>
            </a:fld>
            <a:endParaRPr lang="de-DE" kern="0" dirty="0"/>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01" y="148701"/>
            <a:ext cx="2482732" cy="945539"/>
          </a:xfrm>
          <a:prstGeom prst="rect">
            <a:avLst/>
          </a:prstGeom>
        </p:spPr>
      </p:pic>
      <p:pic>
        <p:nvPicPr>
          <p:cNvPr id="8" name="Grafi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7045" y="335518"/>
            <a:ext cx="2840956" cy="1428414"/>
          </a:xfrm>
          <a:prstGeom prst="rect">
            <a:avLst/>
          </a:prstGeom>
        </p:spPr>
      </p:pic>
      <p:sp>
        <p:nvSpPr>
          <p:cNvPr id="10" name="Textfeld 9"/>
          <p:cNvSpPr txBox="1"/>
          <p:nvPr/>
        </p:nvSpPr>
        <p:spPr>
          <a:xfrm>
            <a:off x="508000" y="2137024"/>
            <a:ext cx="9172028" cy="3077766"/>
          </a:xfrm>
          <a:prstGeom prst="rect">
            <a:avLst/>
          </a:prstGeom>
          <a:noFill/>
        </p:spPr>
        <p:txBody>
          <a:bodyPr wrap="square" rtlCol="0">
            <a:spAutoFit/>
          </a:bodyPr>
          <a:lstStyle/>
          <a:p>
            <a:pPr marL="800100" lvl="3" indent="-342900">
              <a:spcBef>
                <a:spcPts val="600"/>
              </a:spcBef>
              <a:buFont typeface="Arial" panose="020B0604020202020204" pitchFamily="34" charset="0"/>
              <a:buChar char="•"/>
            </a:pPr>
            <a:r>
              <a:rPr lang="de-DE" dirty="0" smtClean="0">
                <a:solidFill>
                  <a:srgbClr val="4B217E"/>
                </a:solidFill>
                <a:latin typeface="Garamond" pitchFamily="18" charset="0"/>
                <a:cs typeface="Times New Roman" pitchFamily="18" charset="0"/>
              </a:rPr>
              <a:t>Aber</a:t>
            </a:r>
            <a:r>
              <a:rPr lang="de-DE" dirty="0">
                <a:solidFill>
                  <a:srgbClr val="4B217E"/>
                </a:solidFill>
                <a:latin typeface="Garamond" pitchFamily="18" charset="0"/>
                <a:cs typeface="Times New Roman" pitchFamily="18" charset="0"/>
              </a:rPr>
              <a:t>: Zahlungsbericht sieht gemäß § 341r Nr. </a:t>
            </a:r>
            <a:r>
              <a:rPr lang="de-DE" dirty="0" smtClean="0">
                <a:solidFill>
                  <a:srgbClr val="4B217E"/>
                </a:solidFill>
                <a:latin typeface="Garamond" pitchFamily="18" charset="0"/>
                <a:cs typeface="Times New Roman" pitchFamily="18" charset="0"/>
              </a:rPr>
              <a:t>3 </a:t>
            </a:r>
            <a:r>
              <a:rPr lang="de-DE" dirty="0">
                <a:solidFill>
                  <a:srgbClr val="4B217E"/>
                </a:solidFill>
                <a:latin typeface="Garamond" pitchFamily="18" charset="0"/>
                <a:cs typeface="Times New Roman" pitchFamily="18" charset="0"/>
              </a:rPr>
              <a:t>HGB bereits eine Berichtspflicht für rohstoffabbauende Unternehmen </a:t>
            </a:r>
            <a:r>
              <a:rPr lang="de-DE" dirty="0" smtClean="0">
                <a:solidFill>
                  <a:srgbClr val="4B217E"/>
                </a:solidFill>
                <a:latin typeface="Garamond" pitchFamily="18" charset="0"/>
                <a:cs typeface="Times New Roman" pitchFamily="18" charset="0"/>
              </a:rPr>
              <a:t>vor hinsichtlich  </a:t>
            </a:r>
          </a:p>
          <a:p>
            <a:pPr marL="1257300" lvl="4" indent="-342900">
              <a:spcBef>
                <a:spcPts val="600"/>
              </a:spcBef>
              <a:buFont typeface="Arial" panose="020B0604020202020204" pitchFamily="34" charset="0"/>
              <a:buChar char="•"/>
            </a:pPr>
            <a:r>
              <a:rPr lang="de-DE" dirty="0" smtClean="0">
                <a:solidFill>
                  <a:srgbClr val="4B217E"/>
                </a:solidFill>
                <a:latin typeface="Garamond" pitchFamily="18" charset="0"/>
                <a:cs typeface="Times New Roman" pitchFamily="18" charset="0"/>
              </a:rPr>
              <a:t>„Nutzungsentgelte“ bzw. „Miet- und Zugangsgebühren“ (=&gt; u.a. Pachtzahlungen)</a:t>
            </a:r>
          </a:p>
          <a:p>
            <a:pPr marL="1257300" lvl="4" indent="-342900">
              <a:spcBef>
                <a:spcPts val="600"/>
              </a:spcBef>
              <a:buFont typeface="Arial" panose="020B0604020202020204" pitchFamily="34" charset="0"/>
              <a:buChar char="•"/>
            </a:pPr>
            <a:r>
              <a:rPr lang="de-DE" dirty="0" smtClean="0">
                <a:solidFill>
                  <a:srgbClr val="4B217E"/>
                </a:solidFill>
                <a:latin typeface="Garamond" pitchFamily="18" charset="0"/>
                <a:cs typeface="Times New Roman" pitchFamily="18" charset="0"/>
              </a:rPr>
              <a:t>„</a:t>
            </a:r>
            <a:r>
              <a:rPr lang="de-DE" dirty="0">
                <a:solidFill>
                  <a:srgbClr val="4B217E"/>
                </a:solidFill>
                <a:latin typeface="Garamond" pitchFamily="18" charset="0"/>
                <a:cs typeface="Times New Roman" pitchFamily="18" charset="0"/>
              </a:rPr>
              <a:t>Zahlungen für die Verbesserung der Infrastruktur“ </a:t>
            </a:r>
          </a:p>
          <a:p>
            <a:pPr marL="1714500" lvl="5" indent="-342900">
              <a:spcBef>
                <a:spcPts val="600"/>
              </a:spcBef>
              <a:buFont typeface="Arial" panose="020B0604020202020204" pitchFamily="34" charset="0"/>
              <a:buChar char="•"/>
            </a:pPr>
            <a:r>
              <a:rPr lang="de-DE" dirty="0">
                <a:solidFill>
                  <a:srgbClr val="4B217E"/>
                </a:solidFill>
                <a:latin typeface="Garamond" pitchFamily="18" charset="0"/>
                <a:cs typeface="Times New Roman" pitchFamily="18" charset="0"/>
              </a:rPr>
              <a:t>IDW: auch Zahlungen auf Basis von zusätzlichen, mit den staatlichen Stellen frei vereinbarten Bedingungen bzw. Auflagen</a:t>
            </a:r>
          </a:p>
          <a:p>
            <a:pPr marL="800100" lvl="3" indent="-342900">
              <a:spcBef>
                <a:spcPts val="600"/>
              </a:spcBef>
              <a:buFont typeface="Arial" panose="020B0604020202020204" pitchFamily="34" charset="0"/>
              <a:buChar char="•"/>
            </a:pPr>
            <a:r>
              <a:rPr lang="de-DE" dirty="0" smtClean="0">
                <a:solidFill>
                  <a:srgbClr val="4B217E"/>
                </a:solidFill>
                <a:latin typeface="Garamond" pitchFamily="18" charset="0"/>
                <a:cs typeface="Times New Roman" pitchFamily="18" charset="0"/>
              </a:rPr>
              <a:t>Zu beachten: Vertragsparteien </a:t>
            </a:r>
            <a:r>
              <a:rPr lang="de-DE" dirty="0">
                <a:solidFill>
                  <a:srgbClr val="4B217E"/>
                </a:solidFill>
                <a:latin typeface="Garamond" pitchFamily="18" charset="0"/>
                <a:cs typeface="Times New Roman" pitchFamily="18" charset="0"/>
              </a:rPr>
              <a:t>verpflichten sich ggf. zur Verschwiegenheit</a:t>
            </a:r>
          </a:p>
          <a:p>
            <a:pPr marL="800100" lvl="3" indent="-342900">
              <a:spcBef>
                <a:spcPts val="600"/>
              </a:spcBef>
              <a:buFont typeface="Arial" panose="020B0604020202020204" pitchFamily="34" charset="0"/>
              <a:buChar char="•"/>
            </a:pPr>
            <a:endParaRPr lang="de-DE" sz="2000" dirty="0">
              <a:solidFill>
                <a:srgbClr val="4B217E"/>
              </a:solidFill>
              <a:latin typeface="Garamond" pitchFamily="18" charset="0"/>
              <a:cs typeface="Times New Roman" pitchFamily="18" charset="0"/>
            </a:endParaRPr>
          </a:p>
          <a:p>
            <a:pPr marL="800100" lvl="3" indent="-342900">
              <a:spcBef>
                <a:spcPts val="600"/>
              </a:spcBef>
              <a:buFont typeface="Arial" panose="020B0604020202020204" pitchFamily="34" charset="0"/>
              <a:buChar char="•"/>
            </a:pPr>
            <a:endParaRPr lang="de-DE" dirty="0">
              <a:solidFill>
                <a:srgbClr val="4B217E"/>
              </a:solidFill>
              <a:latin typeface="Garamond" pitchFamily="18" charset="0"/>
              <a:cs typeface="Times New Roman" pitchFamily="18" charset="0"/>
            </a:endParaRPr>
          </a:p>
        </p:txBody>
      </p:sp>
      <p:sp>
        <p:nvSpPr>
          <p:cNvPr id="3" name="WKGT-KapitelTitel" hidden="1"/>
          <p:cNvSpPr txBox="1">
            <a:spLocks noChangeAspect="1"/>
          </p:cNvSpPr>
          <p:nvPr/>
        </p:nvSpPr>
        <p:spPr>
          <a:xfrm>
            <a:off x="508000" y="317500"/>
            <a:ext cx="8890000" cy="254000"/>
          </a:xfrm>
          <a:prstGeom prst="rect">
            <a:avLst/>
          </a:prstGeom>
          <a:noFill/>
        </p:spPr>
        <p:txBody>
          <a:bodyPr vert="horz" lIns="6350" tIns="6350" rIns="6350" bIns="6350" rtlCol="0" anchor="b">
            <a:noAutofit/>
          </a:bodyPr>
          <a:lstStyle/>
          <a:p>
            <a:pPr marL="0" marR="0" lvl="0" indent="0" defTabSz="914400" eaLnBrk="1" fontAlgn="auto" latinLnBrk="0" hangingPunct="1">
              <a:lnSpc>
                <a:spcPct val="100000"/>
              </a:lnSpc>
              <a:spcBef>
                <a:spcPts val="0"/>
              </a:spcBef>
              <a:spcAft>
                <a:spcPts val="0"/>
              </a:spcAft>
              <a:buClrTx/>
              <a:buSzTx/>
              <a:buNone/>
              <a:tabLst>
                <a:tab pos="254000" algn="l"/>
              </a:tabLst>
              <a:defRPr/>
            </a:pPr>
            <a:r>
              <a:rPr lang="de-DE" sz="1200" b="1" smtClean="0"/>
              <a:t> </a:t>
            </a:r>
            <a:endParaRPr lang="de-DE" sz="1200" b="1"/>
          </a:p>
        </p:txBody>
      </p:sp>
    </p:spTree>
    <p:extLst>
      <p:ext uri="{BB962C8B-B14F-4D97-AF65-F5344CB8AC3E}">
        <p14:creationId xmlns:p14="http://schemas.microsoft.com/office/powerpoint/2010/main" val="3621633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508000" y="1124472"/>
            <a:ext cx="8890000" cy="1079500"/>
          </a:xfrm>
        </p:spPr>
        <p:txBody>
          <a:bodyPr lIns="6350" tIns="6350" rIns="6350" bIns="6350" anchor="t"/>
          <a:lstStyle/>
          <a:p>
            <a:r>
              <a:rPr lang="de-DE" dirty="0" smtClean="0"/>
              <a:t>Inhaltliche Umsetzung der EITI-Anforderung 2.4 </a:t>
            </a:r>
            <a:br>
              <a:rPr lang="de-DE" dirty="0" smtClean="0"/>
            </a:br>
            <a:r>
              <a:rPr lang="de-DE" dirty="0" smtClean="0"/>
              <a:t>für D-EITI</a:t>
            </a:r>
            <a:endParaRPr lang="de-DE" dirty="0"/>
          </a:p>
        </p:txBody>
      </p:sp>
      <p:sp>
        <p:nvSpPr>
          <p:cNvPr id="4" name="Foliennummernplatzhalter 3"/>
          <p:cNvSpPr>
            <a:spLocks noGrp="1" noChangeAspect="1"/>
          </p:cNvSpPr>
          <p:nvPr>
            <p:ph type="sldNum" sz="quarter" idx="4"/>
          </p:nvPr>
        </p:nvSpPr>
        <p:spPr>
          <a:xfrm>
            <a:off x="8636000" y="6572250"/>
            <a:ext cx="762000" cy="138430"/>
          </a:xfrm>
        </p:spPr>
        <p:txBody>
          <a:bodyPr vert="horz" anchor="b"/>
          <a:lstStyle/>
          <a:p>
            <a:pPr fontAlgn="base">
              <a:spcBef>
                <a:spcPct val="0"/>
              </a:spcBef>
              <a:spcAft>
                <a:spcPct val="0"/>
              </a:spcAft>
              <a:defRPr/>
            </a:pPr>
            <a:fld id="{BCD458AE-BA93-4BBB-9262-72F385E27CDB}" type="slidenum">
              <a:rPr lang="de-DE" kern="0" smtClean="0"/>
              <a:pPr fontAlgn="base">
                <a:spcBef>
                  <a:spcPct val="0"/>
                </a:spcBef>
                <a:spcAft>
                  <a:spcPct val="0"/>
                </a:spcAft>
                <a:defRPr/>
              </a:pPr>
              <a:t>7</a:t>
            </a:fld>
            <a:endParaRPr lang="de-DE" kern="0" dirty="0"/>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01" y="148701"/>
            <a:ext cx="2482732" cy="945539"/>
          </a:xfrm>
          <a:prstGeom prst="rect">
            <a:avLst/>
          </a:prstGeom>
        </p:spPr>
      </p:pic>
      <p:pic>
        <p:nvPicPr>
          <p:cNvPr id="8" name="Grafi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7045" y="335518"/>
            <a:ext cx="2840956" cy="1428414"/>
          </a:xfrm>
          <a:prstGeom prst="rect">
            <a:avLst/>
          </a:prstGeom>
        </p:spPr>
      </p:pic>
      <p:sp>
        <p:nvSpPr>
          <p:cNvPr id="10" name="Textfeld 9"/>
          <p:cNvSpPr txBox="1"/>
          <p:nvPr/>
        </p:nvSpPr>
        <p:spPr>
          <a:xfrm>
            <a:off x="508000" y="2137024"/>
            <a:ext cx="9172028" cy="5139869"/>
          </a:xfrm>
          <a:prstGeom prst="rect">
            <a:avLst/>
          </a:prstGeom>
          <a:noFill/>
        </p:spPr>
        <p:txBody>
          <a:bodyPr wrap="square" rtlCol="0">
            <a:spAutoFit/>
          </a:bodyPr>
          <a:lstStyle/>
          <a:p>
            <a:pPr marL="342900" lvl="2" indent="-342900">
              <a:spcBef>
                <a:spcPts val="600"/>
              </a:spcBef>
              <a:buFont typeface="Arial" panose="020B0604020202020204" pitchFamily="34" charset="0"/>
              <a:buChar char="•"/>
            </a:pPr>
            <a:r>
              <a:rPr lang="de-DE" sz="2000" dirty="0" smtClean="0">
                <a:solidFill>
                  <a:srgbClr val="4B217E"/>
                </a:solidFill>
                <a:latin typeface="Garamond" pitchFamily="18" charset="0"/>
                <a:cs typeface="Times New Roman" pitchFamily="18" charset="0"/>
              </a:rPr>
              <a:t>Zusammenfassung des </a:t>
            </a:r>
            <a:r>
              <a:rPr lang="de-DE" sz="2000" dirty="0" err="1" smtClean="0">
                <a:solidFill>
                  <a:srgbClr val="4B217E"/>
                </a:solidFill>
                <a:latin typeface="Garamond" pitchFamily="18" charset="0"/>
                <a:cs typeface="Times New Roman" pitchFamily="18" charset="0"/>
              </a:rPr>
              <a:t>status</a:t>
            </a:r>
            <a:r>
              <a:rPr lang="de-DE" sz="2000" dirty="0" smtClean="0">
                <a:solidFill>
                  <a:srgbClr val="4B217E"/>
                </a:solidFill>
                <a:latin typeface="Garamond" pitchFamily="18" charset="0"/>
                <a:cs typeface="Times New Roman" pitchFamily="18" charset="0"/>
              </a:rPr>
              <a:t> quo:</a:t>
            </a:r>
          </a:p>
          <a:p>
            <a:pPr marL="800100" lvl="3" indent="-342900">
              <a:spcBef>
                <a:spcPts val="600"/>
              </a:spcBef>
              <a:buFont typeface="Arial" panose="020B0604020202020204" pitchFamily="34" charset="0"/>
              <a:buChar char="•"/>
            </a:pPr>
            <a:r>
              <a:rPr lang="de-DE" sz="2000" dirty="0" smtClean="0">
                <a:solidFill>
                  <a:srgbClr val="4B217E"/>
                </a:solidFill>
                <a:latin typeface="Garamond" pitchFamily="18" charset="0"/>
                <a:cs typeface="Times New Roman" pitchFamily="18" charset="0"/>
              </a:rPr>
              <a:t>Die Thematik „Vertragstransparenz“ wird im Zuge des D-EITI Prozesses unter den nachfolgenden Aspekten behandelt:</a:t>
            </a:r>
          </a:p>
          <a:p>
            <a:pPr marL="800100" lvl="3" indent="-342900">
              <a:spcBef>
                <a:spcPts val="600"/>
              </a:spcBef>
              <a:buFont typeface="Arial" panose="020B0604020202020204" pitchFamily="34" charset="0"/>
              <a:buChar char="•"/>
            </a:pPr>
            <a:endParaRPr lang="de-DE" sz="2000" dirty="0">
              <a:solidFill>
                <a:srgbClr val="4B217E"/>
              </a:solidFill>
              <a:latin typeface="Garamond" pitchFamily="18" charset="0"/>
              <a:cs typeface="Times New Roman" pitchFamily="18" charset="0"/>
            </a:endParaRPr>
          </a:p>
          <a:p>
            <a:pPr marL="800100" lvl="3" indent="-342900">
              <a:spcBef>
                <a:spcPts val="600"/>
              </a:spcBef>
              <a:buFont typeface="Arial" panose="020B0604020202020204" pitchFamily="34" charset="0"/>
              <a:buChar char="•"/>
            </a:pPr>
            <a:endParaRPr lang="de-DE" sz="2000" dirty="0" smtClean="0">
              <a:solidFill>
                <a:srgbClr val="4B217E"/>
              </a:solidFill>
              <a:latin typeface="Garamond" pitchFamily="18" charset="0"/>
              <a:cs typeface="Times New Roman" pitchFamily="18" charset="0"/>
            </a:endParaRPr>
          </a:p>
          <a:p>
            <a:pPr marL="800100" lvl="3" indent="-342900">
              <a:spcBef>
                <a:spcPts val="600"/>
              </a:spcBef>
              <a:buFont typeface="Arial" panose="020B0604020202020204" pitchFamily="34" charset="0"/>
              <a:buChar char="•"/>
            </a:pPr>
            <a:endParaRPr lang="de-DE" sz="2000" dirty="0">
              <a:solidFill>
                <a:srgbClr val="4B217E"/>
              </a:solidFill>
              <a:latin typeface="Garamond" pitchFamily="18" charset="0"/>
              <a:cs typeface="Times New Roman" pitchFamily="18" charset="0"/>
            </a:endParaRPr>
          </a:p>
          <a:p>
            <a:pPr marL="800100" lvl="3" indent="-342900">
              <a:spcBef>
                <a:spcPts val="600"/>
              </a:spcBef>
              <a:buFont typeface="Arial" panose="020B0604020202020204" pitchFamily="34" charset="0"/>
              <a:buChar char="•"/>
            </a:pPr>
            <a:endParaRPr lang="de-DE" sz="2000" dirty="0" smtClean="0">
              <a:solidFill>
                <a:srgbClr val="4B217E"/>
              </a:solidFill>
              <a:latin typeface="Garamond" pitchFamily="18" charset="0"/>
              <a:cs typeface="Times New Roman" pitchFamily="18" charset="0"/>
            </a:endParaRPr>
          </a:p>
          <a:p>
            <a:pPr marL="800100" lvl="3" indent="-342900">
              <a:spcBef>
                <a:spcPts val="600"/>
              </a:spcBef>
              <a:buFont typeface="Arial" panose="020B0604020202020204" pitchFamily="34" charset="0"/>
              <a:buChar char="•"/>
            </a:pPr>
            <a:endParaRPr lang="de-DE" sz="2000" dirty="0">
              <a:solidFill>
                <a:srgbClr val="4B217E"/>
              </a:solidFill>
              <a:latin typeface="Garamond" pitchFamily="18" charset="0"/>
              <a:cs typeface="Times New Roman" pitchFamily="18" charset="0"/>
            </a:endParaRPr>
          </a:p>
          <a:p>
            <a:pPr marL="800100" lvl="3" indent="-342900">
              <a:spcBef>
                <a:spcPts val="600"/>
              </a:spcBef>
              <a:buFont typeface="Arial" panose="020B0604020202020204" pitchFamily="34" charset="0"/>
              <a:buChar char="•"/>
            </a:pPr>
            <a:endParaRPr lang="de-DE" sz="2000" dirty="0" smtClean="0">
              <a:solidFill>
                <a:srgbClr val="4B217E"/>
              </a:solidFill>
              <a:latin typeface="Garamond" pitchFamily="18" charset="0"/>
              <a:cs typeface="Times New Roman" pitchFamily="18" charset="0"/>
            </a:endParaRPr>
          </a:p>
          <a:p>
            <a:pPr marL="914400" lvl="4">
              <a:spcBef>
                <a:spcPts val="600"/>
              </a:spcBef>
            </a:pPr>
            <a:r>
              <a:rPr lang="de-DE" sz="2000" dirty="0" smtClean="0">
                <a:solidFill>
                  <a:srgbClr val="4B217E"/>
                </a:solidFill>
                <a:latin typeface="Garamond" pitchFamily="18" charset="0"/>
                <a:cs typeface="Times New Roman" pitchFamily="18" charset="0"/>
              </a:rPr>
              <a:t>*) </a:t>
            </a:r>
            <a:r>
              <a:rPr lang="de-DE" dirty="0" smtClean="0">
                <a:solidFill>
                  <a:srgbClr val="4B217E"/>
                </a:solidFill>
                <a:latin typeface="Garamond" pitchFamily="18" charset="0"/>
                <a:cs typeface="Times New Roman" pitchFamily="18" charset="0"/>
              </a:rPr>
              <a:t>Die </a:t>
            </a:r>
            <a:r>
              <a:rPr lang="de-DE" dirty="0">
                <a:solidFill>
                  <a:srgbClr val="4B217E"/>
                </a:solidFill>
                <a:latin typeface="Garamond" pitchFamily="18" charset="0"/>
                <a:cs typeface="Times New Roman" pitchFamily="18" charset="0"/>
              </a:rPr>
              <a:t>Auswertung der in Zukunft veröffentlichten Zahlungsberichte </a:t>
            </a:r>
            <a:r>
              <a:rPr lang="de-DE" dirty="0" smtClean="0">
                <a:solidFill>
                  <a:srgbClr val="4B217E"/>
                </a:solidFill>
                <a:latin typeface="Garamond" pitchFamily="18" charset="0"/>
                <a:cs typeface="Times New Roman" pitchFamily="18" charset="0"/>
              </a:rPr>
              <a:t>wird</a:t>
            </a:r>
            <a:r>
              <a:rPr lang="de-DE" dirty="0" smtClean="0">
                <a:solidFill>
                  <a:srgbClr val="4B217E"/>
                </a:solidFill>
                <a:latin typeface="Garamond" pitchFamily="18" charset="0"/>
                <a:cs typeface="Times New Roman" pitchFamily="18" charset="0"/>
              </a:rPr>
              <a:t> </a:t>
            </a:r>
            <a:r>
              <a:rPr lang="de-DE" dirty="0" smtClean="0">
                <a:solidFill>
                  <a:srgbClr val="4B217E"/>
                </a:solidFill>
                <a:latin typeface="Garamond" pitchFamily="18" charset="0"/>
                <a:cs typeface="Times New Roman" pitchFamily="18" charset="0"/>
              </a:rPr>
              <a:t>erste Erkenntnisse </a:t>
            </a:r>
            <a:r>
              <a:rPr lang="de-DE" dirty="0">
                <a:solidFill>
                  <a:srgbClr val="4B217E"/>
                </a:solidFill>
                <a:latin typeface="Garamond" pitchFamily="18" charset="0"/>
                <a:cs typeface="Times New Roman" pitchFamily="18" charset="0"/>
              </a:rPr>
              <a:t>liefern, </a:t>
            </a:r>
            <a:r>
              <a:rPr lang="de-DE" dirty="0" smtClean="0">
                <a:solidFill>
                  <a:srgbClr val="4B217E"/>
                </a:solidFill>
                <a:latin typeface="Garamond" pitchFamily="18" charset="0"/>
                <a:cs typeface="Times New Roman" pitchFamily="18" charset="0"/>
              </a:rPr>
              <a:t>inwieweit Zahlungen aus privatrechtlichen Vereinbarungen transparent gemacht werden</a:t>
            </a:r>
          </a:p>
          <a:p>
            <a:pPr marL="457200" lvl="3">
              <a:spcBef>
                <a:spcPts val="600"/>
              </a:spcBef>
            </a:pPr>
            <a:r>
              <a:rPr lang="de-DE" sz="2000" dirty="0" smtClean="0">
                <a:solidFill>
                  <a:srgbClr val="4B217E"/>
                </a:solidFill>
                <a:latin typeface="Garamond" pitchFamily="18" charset="0"/>
                <a:cs typeface="Times New Roman" pitchFamily="18" charset="0"/>
              </a:rPr>
              <a:t> </a:t>
            </a:r>
            <a:endParaRPr lang="de-DE" sz="2000" dirty="0">
              <a:solidFill>
                <a:srgbClr val="4B217E"/>
              </a:solidFill>
              <a:latin typeface="Garamond" pitchFamily="18" charset="0"/>
              <a:cs typeface="Times New Roman" pitchFamily="18" charset="0"/>
            </a:endParaRPr>
          </a:p>
          <a:p>
            <a:pPr marL="800100" lvl="3" indent="-342900">
              <a:spcBef>
                <a:spcPts val="600"/>
              </a:spcBef>
              <a:buFont typeface="Arial" panose="020B0604020202020204" pitchFamily="34" charset="0"/>
              <a:buChar char="•"/>
            </a:pPr>
            <a:endParaRPr lang="de-DE" dirty="0">
              <a:solidFill>
                <a:srgbClr val="4B217E"/>
              </a:solidFill>
              <a:latin typeface="Garamond" pitchFamily="18" charset="0"/>
              <a:cs typeface="Times New Roman" pitchFamily="18" charset="0"/>
            </a:endParaRPr>
          </a:p>
        </p:txBody>
      </p:sp>
      <p:sp>
        <p:nvSpPr>
          <p:cNvPr id="3" name="WKGT-KapitelTitel" hidden="1"/>
          <p:cNvSpPr txBox="1">
            <a:spLocks noChangeAspect="1"/>
          </p:cNvSpPr>
          <p:nvPr/>
        </p:nvSpPr>
        <p:spPr>
          <a:xfrm>
            <a:off x="508000" y="317500"/>
            <a:ext cx="8890000" cy="254000"/>
          </a:xfrm>
          <a:prstGeom prst="rect">
            <a:avLst/>
          </a:prstGeom>
          <a:noFill/>
        </p:spPr>
        <p:txBody>
          <a:bodyPr vert="horz" lIns="6350" tIns="6350" rIns="6350" bIns="6350" rtlCol="0" anchor="b">
            <a:noAutofit/>
          </a:bodyPr>
          <a:lstStyle/>
          <a:p>
            <a:pPr marL="0" marR="0" lvl="0" indent="0" defTabSz="914400" eaLnBrk="1" fontAlgn="auto" latinLnBrk="0" hangingPunct="1">
              <a:lnSpc>
                <a:spcPct val="100000"/>
              </a:lnSpc>
              <a:spcBef>
                <a:spcPts val="0"/>
              </a:spcBef>
              <a:spcAft>
                <a:spcPts val="0"/>
              </a:spcAft>
              <a:buClrTx/>
              <a:buSzTx/>
              <a:buNone/>
              <a:tabLst>
                <a:tab pos="254000" algn="l"/>
              </a:tabLst>
              <a:defRPr/>
            </a:pPr>
            <a:r>
              <a:rPr lang="de-DE" sz="1200" b="1" smtClean="0"/>
              <a:t> </a:t>
            </a:r>
            <a:endParaRPr lang="de-DE" sz="1200" b="1"/>
          </a:p>
        </p:txBody>
      </p:sp>
      <p:graphicFrame>
        <p:nvGraphicFramePr>
          <p:cNvPr id="2" name="Tabelle 1"/>
          <p:cNvGraphicFramePr>
            <a:graphicFrameLocks noGrp="1"/>
          </p:cNvGraphicFramePr>
          <p:nvPr>
            <p:extLst>
              <p:ext uri="{D42A27DB-BD31-4B8C-83A1-F6EECF244321}">
                <p14:modId xmlns:p14="http://schemas.microsoft.com/office/powerpoint/2010/main" val="2798964233"/>
              </p:ext>
            </p:extLst>
          </p:nvPr>
        </p:nvGraphicFramePr>
        <p:xfrm>
          <a:off x="1373523" y="3242723"/>
          <a:ext cx="7829744" cy="2169160"/>
        </p:xfrm>
        <a:graphic>
          <a:graphicData uri="http://schemas.openxmlformats.org/drawingml/2006/table">
            <a:tbl>
              <a:tblPr firstRow="1" bandRow="1">
                <a:tableStyleId>{5C22544A-7EE6-4342-B048-85BDC9FD1C3A}</a:tableStyleId>
              </a:tblPr>
              <a:tblGrid>
                <a:gridCol w="5394190"/>
                <a:gridCol w="2435554"/>
              </a:tblGrid>
              <a:tr h="370840">
                <a:tc>
                  <a:txBody>
                    <a:bodyPr/>
                    <a:lstStyle/>
                    <a:p>
                      <a:r>
                        <a:rPr lang="de-DE" dirty="0" smtClean="0"/>
                        <a:t>Vereinbarungen</a:t>
                      </a:r>
                      <a:r>
                        <a:rPr lang="de-DE" baseline="0" dirty="0" smtClean="0"/>
                        <a:t> über Bedingungen im Zusammenhang mit dem Rohstoffabbau</a:t>
                      </a:r>
                      <a:endParaRPr lang="de-DE" dirty="0"/>
                    </a:p>
                  </a:txBody>
                  <a:tcPr/>
                </a:tc>
                <a:tc>
                  <a:txBody>
                    <a:bodyPr/>
                    <a:lstStyle/>
                    <a:p>
                      <a:pPr algn="ctr"/>
                      <a:r>
                        <a:rPr lang="de-DE" dirty="0" smtClean="0"/>
                        <a:t>Einschätzung Transparenz</a:t>
                      </a:r>
                      <a:endParaRPr lang="de-DE" dirty="0"/>
                    </a:p>
                  </a:txBody>
                  <a:tcPr/>
                </a:tc>
              </a:tr>
              <a:tr h="370840">
                <a:tc>
                  <a:txBody>
                    <a:bodyPr/>
                    <a:lstStyle/>
                    <a:p>
                      <a:r>
                        <a:rPr lang="de-DE" sz="1600" dirty="0" smtClean="0"/>
                        <a:t>Öffentlich-rechtliche Abgaben</a:t>
                      </a:r>
                      <a:endParaRPr lang="de-DE" sz="1600" dirty="0"/>
                    </a:p>
                  </a:txBody>
                  <a:tcPr/>
                </a:tc>
                <a:tc>
                  <a:txBody>
                    <a:bodyPr/>
                    <a:lstStyle/>
                    <a:p>
                      <a:pPr algn="ctr"/>
                      <a:r>
                        <a:rPr lang="de-DE" sz="1600" dirty="0" smtClean="0"/>
                        <a:t>Uneingeschränkt</a:t>
                      </a:r>
                      <a:r>
                        <a:rPr lang="de-DE" sz="1600" baseline="0" dirty="0" smtClean="0"/>
                        <a:t> erfüllt</a:t>
                      </a:r>
                      <a:endParaRPr lang="de-DE" sz="1600" dirty="0"/>
                    </a:p>
                  </a:txBody>
                  <a:tcPr/>
                </a:tc>
              </a:tr>
              <a:tr h="370840">
                <a:tc>
                  <a:txBody>
                    <a:bodyPr/>
                    <a:lstStyle/>
                    <a:p>
                      <a:r>
                        <a:rPr lang="de-DE" sz="1600" dirty="0" smtClean="0"/>
                        <a:t>Auflagen zur Erbringung von (Sach-)Leistungen im Zuge von Genehmigungsverfahren</a:t>
                      </a:r>
                    </a:p>
                  </a:txBody>
                  <a:tcPr/>
                </a:tc>
                <a:tc>
                  <a:txBody>
                    <a:bodyPr/>
                    <a:lstStyle/>
                    <a:p>
                      <a:endParaRPr lang="de-DE" sz="1600" dirty="0" smtClean="0"/>
                    </a:p>
                    <a:p>
                      <a:pPr algn="ctr"/>
                      <a:r>
                        <a:rPr lang="de-DE" sz="1600" dirty="0" smtClean="0"/>
                        <a:t>Teilweise erfüllt</a:t>
                      </a:r>
                      <a:endParaRPr lang="de-DE" sz="1600" dirty="0"/>
                    </a:p>
                  </a:txBody>
                  <a:tcPr/>
                </a:tc>
              </a:tr>
              <a:tr h="370840">
                <a:tc>
                  <a:txBody>
                    <a:bodyPr/>
                    <a:lstStyle/>
                    <a:p>
                      <a:r>
                        <a:rPr lang="de-DE" sz="1600" dirty="0" smtClean="0"/>
                        <a:t>Privatrechtliche</a:t>
                      </a:r>
                      <a:r>
                        <a:rPr lang="de-DE" sz="1600" baseline="0" dirty="0" smtClean="0"/>
                        <a:t> Vereinbarungen über (weitere) Verpflichtungen</a:t>
                      </a:r>
                      <a:endParaRPr lang="de-DE" sz="1600" dirty="0"/>
                    </a:p>
                  </a:txBody>
                  <a:tcPr/>
                </a:tc>
                <a:tc>
                  <a:txBody>
                    <a:bodyPr/>
                    <a:lstStyle/>
                    <a:p>
                      <a:pPr algn="ctr"/>
                      <a:r>
                        <a:rPr lang="de-DE" sz="1600" dirty="0" smtClean="0"/>
                        <a:t/>
                      </a:r>
                      <a:br>
                        <a:rPr lang="de-DE" sz="1600" dirty="0" smtClean="0"/>
                      </a:br>
                      <a:r>
                        <a:rPr lang="de-DE" sz="1600" dirty="0" smtClean="0"/>
                        <a:t>*)</a:t>
                      </a:r>
                      <a:r>
                        <a:rPr lang="de-DE" sz="1600" baseline="0" dirty="0" smtClean="0"/>
                        <a:t> </a:t>
                      </a:r>
                      <a:endParaRPr lang="de-DE" sz="1600" dirty="0"/>
                    </a:p>
                  </a:txBody>
                  <a:tcPr/>
                </a:tc>
              </a:tr>
            </a:tbl>
          </a:graphicData>
        </a:graphic>
      </p:graphicFrame>
    </p:spTree>
    <p:extLst>
      <p:ext uri="{BB962C8B-B14F-4D97-AF65-F5344CB8AC3E}">
        <p14:creationId xmlns:p14="http://schemas.microsoft.com/office/powerpoint/2010/main" val="427963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508000" y="1124472"/>
            <a:ext cx="8890000" cy="1079500"/>
          </a:xfrm>
        </p:spPr>
        <p:txBody>
          <a:bodyPr lIns="6350" tIns="6350" rIns="6350" bIns="6350" anchor="t"/>
          <a:lstStyle/>
          <a:p>
            <a:r>
              <a:rPr lang="de-DE" dirty="0" smtClean="0"/>
              <a:t>Ausgewählte Beispiele für die </a:t>
            </a:r>
            <a:r>
              <a:rPr lang="de-DE" dirty="0"/>
              <a:t>internationale Anwendung von Anforderung 2.4</a:t>
            </a:r>
            <a:r>
              <a:rPr lang="en-US" dirty="0"/>
              <a:t/>
            </a:r>
            <a:br>
              <a:rPr lang="en-US" dirty="0"/>
            </a:br>
            <a:endParaRPr lang="de-DE" dirty="0"/>
          </a:p>
        </p:txBody>
      </p:sp>
      <p:sp>
        <p:nvSpPr>
          <p:cNvPr id="4" name="Foliennummernplatzhalter 3"/>
          <p:cNvSpPr>
            <a:spLocks noGrp="1" noChangeAspect="1"/>
          </p:cNvSpPr>
          <p:nvPr>
            <p:ph type="sldNum" sz="quarter" idx="4"/>
          </p:nvPr>
        </p:nvSpPr>
        <p:spPr>
          <a:xfrm>
            <a:off x="8636000" y="6572250"/>
            <a:ext cx="762000" cy="138430"/>
          </a:xfrm>
        </p:spPr>
        <p:txBody>
          <a:bodyPr vert="horz" anchor="b"/>
          <a:lstStyle/>
          <a:p>
            <a:pPr fontAlgn="base">
              <a:spcBef>
                <a:spcPct val="0"/>
              </a:spcBef>
              <a:spcAft>
                <a:spcPct val="0"/>
              </a:spcAft>
              <a:defRPr/>
            </a:pPr>
            <a:fld id="{BCD458AE-BA93-4BBB-9262-72F385E27CDB}" type="slidenum">
              <a:rPr lang="de-DE" kern="0" smtClean="0"/>
              <a:pPr fontAlgn="base">
                <a:spcBef>
                  <a:spcPct val="0"/>
                </a:spcBef>
                <a:spcAft>
                  <a:spcPct val="0"/>
                </a:spcAft>
                <a:defRPr/>
              </a:pPr>
              <a:t>8</a:t>
            </a:fld>
            <a:endParaRPr lang="de-DE" kern="0" dirty="0"/>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01" y="148701"/>
            <a:ext cx="2482732" cy="945539"/>
          </a:xfrm>
          <a:prstGeom prst="rect">
            <a:avLst/>
          </a:prstGeom>
        </p:spPr>
      </p:pic>
      <p:pic>
        <p:nvPicPr>
          <p:cNvPr id="8" name="Grafi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7045" y="335518"/>
            <a:ext cx="2840956" cy="1428414"/>
          </a:xfrm>
          <a:prstGeom prst="rect">
            <a:avLst/>
          </a:prstGeom>
        </p:spPr>
      </p:pic>
      <p:sp>
        <p:nvSpPr>
          <p:cNvPr id="10" name="Textfeld 9"/>
          <p:cNvSpPr txBox="1"/>
          <p:nvPr/>
        </p:nvSpPr>
        <p:spPr>
          <a:xfrm>
            <a:off x="508000" y="2195206"/>
            <a:ext cx="9172028" cy="4093428"/>
          </a:xfrm>
          <a:prstGeom prst="rect">
            <a:avLst/>
          </a:prstGeom>
          <a:noFill/>
        </p:spPr>
        <p:txBody>
          <a:bodyPr wrap="square" rtlCol="0">
            <a:spAutoFit/>
          </a:bodyPr>
          <a:lstStyle/>
          <a:p>
            <a:pPr marL="342900" lvl="2" indent="-342900">
              <a:spcBef>
                <a:spcPts val="600"/>
              </a:spcBef>
              <a:buFont typeface="Arial" panose="020B0604020202020204" pitchFamily="34" charset="0"/>
              <a:buChar char="•"/>
            </a:pPr>
            <a:r>
              <a:rPr lang="en-US" sz="2000" b="1" dirty="0" smtClean="0">
                <a:solidFill>
                  <a:srgbClr val="4B217E"/>
                </a:solidFill>
                <a:latin typeface="Garamond" pitchFamily="18" charset="0"/>
                <a:cs typeface="Times New Roman" pitchFamily="18" charset="0"/>
              </a:rPr>
              <a:t>England</a:t>
            </a:r>
            <a:endParaRPr lang="en-US" sz="2000" b="1" dirty="0">
              <a:solidFill>
                <a:srgbClr val="4B217E"/>
              </a:solidFill>
              <a:latin typeface="Garamond" pitchFamily="18" charset="0"/>
              <a:cs typeface="Times New Roman" pitchFamily="18" charset="0"/>
            </a:endParaRPr>
          </a:p>
          <a:p>
            <a:pPr marL="0" lvl="2">
              <a:spcBef>
                <a:spcPts val="600"/>
              </a:spcBef>
            </a:pPr>
            <a:r>
              <a:rPr lang="en-US" sz="2000" dirty="0">
                <a:solidFill>
                  <a:srgbClr val="4B217E"/>
                </a:solidFill>
                <a:latin typeface="Garamond" pitchFamily="18" charset="0"/>
                <a:cs typeface="Times New Roman" pitchFamily="18" charset="0"/>
              </a:rPr>
              <a:t>UK Report 2015: </a:t>
            </a:r>
            <a:r>
              <a:rPr lang="en-US" sz="2000" dirty="0" smtClean="0">
                <a:solidFill>
                  <a:srgbClr val="4B217E"/>
                </a:solidFill>
                <a:latin typeface="Garamond" pitchFamily="18" charset="0"/>
                <a:cs typeface="Times New Roman" pitchFamily="18" charset="0"/>
              </a:rPr>
              <a:t>“TCE’s </a:t>
            </a:r>
            <a:r>
              <a:rPr lang="en-US" sz="2000" dirty="0">
                <a:solidFill>
                  <a:srgbClr val="4B217E"/>
                </a:solidFill>
                <a:latin typeface="Garamond" pitchFamily="18" charset="0"/>
                <a:cs typeface="Times New Roman" pitchFamily="18" charset="0"/>
              </a:rPr>
              <a:t>(The Crown Estate’s) policy is not to disclose contracts and agreements relating to minerals on the </a:t>
            </a:r>
            <a:r>
              <a:rPr lang="en-US" sz="2000" dirty="0" smtClean="0">
                <a:solidFill>
                  <a:srgbClr val="4B217E"/>
                </a:solidFill>
                <a:latin typeface="Garamond" pitchFamily="18" charset="0"/>
                <a:cs typeface="Times New Roman" pitchFamily="18" charset="0"/>
              </a:rPr>
              <a:t>grounds (</a:t>
            </a:r>
            <a:r>
              <a:rPr lang="en-US" sz="2000" dirty="0">
                <a:solidFill>
                  <a:srgbClr val="4B217E"/>
                </a:solidFill>
                <a:latin typeface="Garamond" pitchFamily="18" charset="0"/>
                <a:cs typeface="Times New Roman" pitchFamily="18" charset="0"/>
              </a:rPr>
              <a:t>marine </a:t>
            </a:r>
            <a:r>
              <a:rPr lang="en-US" sz="2000" dirty="0" err="1" smtClean="0">
                <a:solidFill>
                  <a:srgbClr val="4B217E"/>
                </a:solidFill>
                <a:latin typeface="Garamond" pitchFamily="18" charset="0"/>
                <a:cs typeface="Times New Roman" pitchFamily="18" charset="0"/>
              </a:rPr>
              <a:t>licences</a:t>
            </a:r>
            <a:r>
              <a:rPr lang="en-US" sz="2000" dirty="0" smtClean="0">
                <a:solidFill>
                  <a:srgbClr val="4B217E"/>
                </a:solidFill>
                <a:latin typeface="Garamond" pitchFamily="18" charset="0"/>
                <a:cs typeface="Times New Roman" pitchFamily="18" charset="0"/>
              </a:rPr>
              <a:t>) </a:t>
            </a:r>
            <a:r>
              <a:rPr lang="en-US" sz="2000" dirty="0">
                <a:solidFill>
                  <a:srgbClr val="4B217E"/>
                </a:solidFill>
                <a:latin typeface="Garamond" pitchFamily="18" charset="0"/>
                <a:cs typeface="Times New Roman" pitchFamily="18" charset="0"/>
              </a:rPr>
              <a:t>that they contain commercially confidential information.” </a:t>
            </a:r>
          </a:p>
          <a:p>
            <a:pPr marL="342900" lvl="2" indent="-342900">
              <a:spcBef>
                <a:spcPts val="600"/>
              </a:spcBef>
              <a:buFont typeface="Arial" panose="020B0604020202020204" pitchFamily="34" charset="0"/>
              <a:buChar char="•"/>
            </a:pPr>
            <a:r>
              <a:rPr lang="de-DE" sz="2000" b="1" dirty="0" smtClean="0">
                <a:solidFill>
                  <a:srgbClr val="4B217E"/>
                </a:solidFill>
                <a:latin typeface="Garamond" pitchFamily="18" charset="0"/>
                <a:cs typeface="Times New Roman" pitchFamily="18" charset="0"/>
              </a:rPr>
              <a:t>Norwegen</a:t>
            </a:r>
          </a:p>
          <a:p>
            <a:r>
              <a:rPr lang="en-US" sz="2000" dirty="0" smtClean="0">
                <a:solidFill>
                  <a:srgbClr val="4B217E"/>
                </a:solidFill>
                <a:latin typeface="Garamond" pitchFamily="18" charset="0"/>
                <a:cs typeface="Times New Roman" pitchFamily="18" charset="0"/>
              </a:rPr>
              <a:t>“The </a:t>
            </a:r>
            <a:r>
              <a:rPr lang="en-US" sz="2000" dirty="0">
                <a:solidFill>
                  <a:srgbClr val="4B217E"/>
                </a:solidFill>
                <a:latin typeface="Garamond" pitchFamily="18" charset="0"/>
                <a:cs typeface="Times New Roman" pitchFamily="18" charset="0"/>
              </a:rPr>
              <a:t>Petroleum Act Work </a:t>
            </a:r>
            <a:r>
              <a:rPr lang="en-US" sz="2000" dirty="0" err="1">
                <a:solidFill>
                  <a:srgbClr val="4B217E"/>
                </a:solidFill>
                <a:latin typeface="Garamond" pitchFamily="18" charset="0"/>
                <a:cs typeface="Times New Roman" pitchFamily="18" charset="0"/>
              </a:rPr>
              <a:t>programmes</a:t>
            </a:r>
            <a:r>
              <a:rPr lang="en-US" sz="2000" dirty="0">
                <a:solidFill>
                  <a:srgbClr val="4B217E"/>
                </a:solidFill>
                <a:latin typeface="Garamond" pitchFamily="18" charset="0"/>
                <a:cs typeface="Times New Roman" pitchFamily="18" charset="0"/>
              </a:rPr>
              <a:t>, progress against work </a:t>
            </a:r>
            <a:r>
              <a:rPr lang="en-US" sz="2000" dirty="0" err="1">
                <a:solidFill>
                  <a:srgbClr val="4B217E"/>
                </a:solidFill>
                <a:latin typeface="Garamond" pitchFamily="18" charset="0"/>
                <a:cs typeface="Times New Roman" pitchFamily="18" charset="0"/>
              </a:rPr>
              <a:t>programmes</a:t>
            </a:r>
            <a:r>
              <a:rPr lang="en-US" sz="2000" dirty="0">
                <a:solidFill>
                  <a:srgbClr val="4B217E"/>
                </a:solidFill>
                <a:latin typeface="Garamond" pitchFamily="18" charset="0"/>
                <a:cs typeface="Times New Roman" pitchFamily="18" charset="0"/>
              </a:rPr>
              <a:t>, name of license holders and operator and other information related to the license is publicly available from the Petroleum Register</a:t>
            </a:r>
            <a:r>
              <a:rPr lang="en-US" sz="2000" dirty="0" smtClean="0">
                <a:solidFill>
                  <a:srgbClr val="4B217E"/>
                </a:solidFill>
                <a:latin typeface="Garamond" pitchFamily="18" charset="0"/>
                <a:cs typeface="Times New Roman" pitchFamily="18" charset="0"/>
              </a:rPr>
              <a:t>.” </a:t>
            </a:r>
            <a:r>
              <a:rPr lang="en-US" sz="1400" dirty="0" smtClean="0">
                <a:solidFill>
                  <a:srgbClr val="4B217E"/>
                </a:solidFill>
                <a:latin typeface="Garamond" pitchFamily="18" charset="0"/>
                <a:cs typeface="Times New Roman" pitchFamily="18" charset="0"/>
              </a:rPr>
              <a:t>(</a:t>
            </a:r>
            <a:r>
              <a:rPr lang="en-US" sz="1400" dirty="0">
                <a:solidFill>
                  <a:srgbClr val="4B217E"/>
                </a:solidFill>
                <a:latin typeface="Garamond" pitchFamily="18" charset="0"/>
                <a:cs typeface="Times New Roman" pitchFamily="18" charset="0"/>
              </a:rPr>
              <a:t>International EITI-Secretariat, Contract Transparency in EITI Countries, August </a:t>
            </a:r>
            <a:r>
              <a:rPr lang="en-US" sz="1400" dirty="0" smtClean="0">
                <a:solidFill>
                  <a:srgbClr val="4B217E"/>
                </a:solidFill>
                <a:latin typeface="Garamond" pitchFamily="18" charset="0"/>
                <a:cs typeface="Times New Roman" pitchFamily="18" charset="0"/>
              </a:rPr>
              <a:t>2015, S. 27)</a:t>
            </a:r>
          </a:p>
          <a:p>
            <a:r>
              <a:rPr lang="de-DE" sz="2000" dirty="0" smtClean="0">
                <a:solidFill>
                  <a:srgbClr val="4B217E"/>
                </a:solidFill>
                <a:latin typeface="Garamond" pitchFamily="18" charset="0"/>
                <a:cs typeface="Times New Roman" pitchFamily="18" charset="0"/>
              </a:rPr>
              <a:t>Darüber hinaus keine </a:t>
            </a:r>
            <a:r>
              <a:rPr lang="de-DE" sz="2000" dirty="0">
                <a:solidFill>
                  <a:srgbClr val="4B217E"/>
                </a:solidFill>
                <a:latin typeface="Garamond" pitchFamily="18" charset="0"/>
                <a:cs typeface="Times New Roman" pitchFamily="18" charset="0"/>
              </a:rPr>
              <a:t>Veröffentlichung von Verträgen. </a:t>
            </a:r>
          </a:p>
          <a:p>
            <a:pPr marL="342900" lvl="2" indent="-342900">
              <a:spcBef>
                <a:spcPts val="600"/>
              </a:spcBef>
              <a:buFont typeface="Arial" panose="020B0604020202020204" pitchFamily="34" charset="0"/>
              <a:buChar char="•"/>
            </a:pPr>
            <a:r>
              <a:rPr lang="de-DE" sz="2000" b="1" dirty="0" smtClean="0">
                <a:solidFill>
                  <a:srgbClr val="4B217E"/>
                </a:solidFill>
                <a:latin typeface="Garamond" pitchFamily="18" charset="0"/>
                <a:cs typeface="Times New Roman" pitchFamily="18" charset="0"/>
              </a:rPr>
              <a:t>USA</a:t>
            </a:r>
          </a:p>
          <a:p>
            <a:pPr marL="0" lvl="2">
              <a:spcBef>
                <a:spcPts val="600"/>
              </a:spcBef>
            </a:pPr>
            <a:r>
              <a:rPr lang="de-DE" sz="2000" dirty="0" smtClean="0">
                <a:solidFill>
                  <a:srgbClr val="4B217E"/>
                </a:solidFill>
                <a:latin typeface="Garamond" pitchFamily="18" charset="0"/>
                <a:cs typeface="Times New Roman" pitchFamily="18" charset="0"/>
              </a:rPr>
              <a:t>Der US-EITI Bericht veröffentlicht keine Verträge.</a:t>
            </a:r>
          </a:p>
        </p:txBody>
      </p:sp>
      <p:sp>
        <p:nvSpPr>
          <p:cNvPr id="3" name="WKGT-KapitelTitel" hidden="1"/>
          <p:cNvSpPr txBox="1">
            <a:spLocks noChangeAspect="1"/>
          </p:cNvSpPr>
          <p:nvPr/>
        </p:nvSpPr>
        <p:spPr>
          <a:xfrm>
            <a:off x="508000" y="317500"/>
            <a:ext cx="8890000" cy="254000"/>
          </a:xfrm>
          <a:prstGeom prst="rect">
            <a:avLst/>
          </a:prstGeom>
          <a:noFill/>
        </p:spPr>
        <p:txBody>
          <a:bodyPr vert="horz" lIns="6350" tIns="6350" rIns="6350" bIns="6350" rtlCol="0" anchor="b">
            <a:noAutofit/>
          </a:bodyPr>
          <a:lstStyle/>
          <a:p>
            <a:pPr marL="0" marR="0" lvl="0" indent="0" defTabSz="914400" eaLnBrk="1" fontAlgn="auto" latinLnBrk="0" hangingPunct="1">
              <a:lnSpc>
                <a:spcPct val="100000"/>
              </a:lnSpc>
              <a:spcBef>
                <a:spcPts val="0"/>
              </a:spcBef>
              <a:spcAft>
                <a:spcPts val="0"/>
              </a:spcAft>
              <a:buClrTx/>
              <a:buSzTx/>
              <a:buNone/>
              <a:tabLst>
                <a:tab pos="254000" algn="l"/>
              </a:tabLst>
              <a:defRPr/>
            </a:pPr>
            <a:r>
              <a:rPr lang="de-DE" sz="1200" b="1" smtClean="0"/>
              <a:t> </a:t>
            </a:r>
            <a:endParaRPr lang="de-DE" sz="1200" b="1"/>
          </a:p>
        </p:txBody>
      </p:sp>
    </p:spTree>
    <p:extLst>
      <p:ext uri="{BB962C8B-B14F-4D97-AF65-F5344CB8AC3E}">
        <p14:creationId xmlns:p14="http://schemas.microsoft.com/office/powerpoint/2010/main" val="36377974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KGT-VORLAGE" val="V221"/>
  <p:tag name="WKGT-ILLUSTRATION" val="I000"/>
  <p:tag name="WKGT-FIRMA" val="F101"/>
  <p:tag name="WKGT-SPRACHE" val="S1031"/>
  <p:tag name="WKGT-FOLIENR" val="N011"/>
  <p:tag name="WKGT-COPYJAHR" val="2017"/>
  <p:tag name="WKGT-PAPIERFORMAT" val="P001"/>
  <p:tag name="WKGT-TEMPLATE" val="Vorlage_Master.potx"/>
</p:tagLst>
</file>

<file path=ppt/theme/theme1.xml><?xml version="1.0" encoding="utf-8"?>
<a:theme xmlns:a="http://schemas.openxmlformats.org/drawingml/2006/main" name="Basisfolie-XX_WKT">
  <a:themeElements>
    <a:clrScheme name="Purple (WKGT Pantone 268C)">
      <a:dk1>
        <a:srgbClr val="262626"/>
      </a:dk1>
      <a:lt1>
        <a:srgbClr val="FFFFFF"/>
      </a:lt1>
      <a:dk2>
        <a:srgbClr val="D6C7B8"/>
      </a:dk2>
      <a:lt2>
        <a:srgbClr val="4F2D7F"/>
      </a:lt2>
      <a:accent1>
        <a:srgbClr val="EAAB00"/>
      </a:accent1>
      <a:accent2>
        <a:srgbClr val="8E9300"/>
      </a:accent2>
      <a:accent3>
        <a:srgbClr val="006D55"/>
      </a:accent3>
      <a:accent4>
        <a:srgbClr val="0046AD"/>
      </a:accent4>
      <a:accent5>
        <a:srgbClr val="4F2D7F"/>
      </a:accent5>
      <a:accent6>
        <a:srgbClr val="C30045"/>
      </a:accent6>
      <a:hlink>
        <a:srgbClr val="FECB00"/>
      </a:hlink>
      <a:folHlink>
        <a:srgbClr val="7AB800"/>
      </a:folHlink>
    </a:clrScheme>
    <a:fontScheme name="Custom 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Briefbogen-XX_WK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chlussfolie-AG_DE_WKT">
  <a:themeElements>
    <a:clrScheme name="Purple (WKGT Pantone 268C)">
      <a:dk1>
        <a:srgbClr val="262626"/>
      </a:dk1>
      <a:lt1>
        <a:srgbClr val="FFFFFF"/>
      </a:lt1>
      <a:dk2>
        <a:srgbClr val="D6C7B8"/>
      </a:dk2>
      <a:lt2>
        <a:srgbClr val="4F2D7F"/>
      </a:lt2>
      <a:accent1>
        <a:srgbClr val="EAAB00"/>
      </a:accent1>
      <a:accent2>
        <a:srgbClr val="8E9300"/>
      </a:accent2>
      <a:accent3>
        <a:srgbClr val="006D55"/>
      </a:accent3>
      <a:accent4>
        <a:srgbClr val="0046AD"/>
      </a:accent4>
      <a:accent5>
        <a:srgbClr val="4F2D7F"/>
      </a:accent5>
      <a:accent6>
        <a:srgbClr val="C30045"/>
      </a:accent6>
      <a:hlink>
        <a:srgbClr val="FECB00"/>
      </a:hlink>
      <a:folHlink>
        <a:srgbClr val="7AB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urple (WKGT Pantone 268C)">
    <a:dk1>
      <a:srgbClr val="262626"/>
    </a:dk1>
    <a:lt1>
      <a:srgbClr val="FFFFFF"/>
    </a:lt1>
    <a:dk2>
      <a:srgbClr val="D6C7B8"/>
    </a:dk2>
    <a:lt2>
      <a:srgbClr val="4F2D7F"/>
    </a:lt2>
    <a:accent1>
      <a:srgbClr val="EAAB00"/>
    </a:accent1>
    <a:accent2>
      <a:srgbClr val="8E9300"/>
    </a:accent2>
    <a:accent3>
      <a:srgbClr val="006D55"/>
    </a:accent3>
    <a:accent4>
      <a:srgbClr val="0046AD"/>
    </a:accent4>
    <a:accent5>
      <a:srgbClr val="4F2D7F"/>
    </a:accent5>
    <a:accent6>
      <a:srgbClr val="C30045"/>
    </a:accent6>
    <a:hlink>
      <a:srgbClr val="FECB00"/>
    </a:hlink>
    <a:folHlink>
      <a:srgbClr val="7AB800"/>
    </a:folHlink>
  </a:clrScheme>
</a:themeOverride>
</file>

<file path=ppt/theme/themeOverride2.xml><?xml version="1.0" encoding="utf-8"?>
<a:themeOverride xmlns:a="http://schemas.openxmlformats.org/drawingml/2006/main">
  <a:clrScheme name="Stahlgrau (WKGT Pantone Cool Gray 9C)">
    <a:dk1>
      <a:srgbClr val="262626"/>
    </a:dk1>
    <a:lt1>
      <a:srgbClr val="FFFFFF"/>
    </a:lt1>
    <a:dk2>
      <a:srgbClr val="D6C7B8"/>
    </a:dk2>
    <a:lt2>
      <a:srgbClr val="747678"/>
    </a:lt2>
    <a:accent1>
      <a:srgbClr val="EAAB00"/>
    </a:accent1>
    <a:accent2>
      <a:srgbClr val="8E9300"/>
    </a:accent2>
    <a:accent3>
      <a:srgbClr val="006D55"/>
    </a:accent3>
    <a:accent4>
      <a:srgbClr val="0046AD"/>
    </a:accent4>
    <a:accent5>
      <a:srgbClr val="4F2D7F"/>
    </a:accent5>
    <a:accent6>
      <a:srgbClr val="C30045"/>
    </a:accent6>
    <a:hlink>
      <a:srgbClr val="FECB00"/>
    </a:hlink>
    <a:folHlink>
      <a:srgbClr val="7AB800"/>
    </a:folHlink>
  </a:clrScheme>
</a:themeOverride>
</file>

<file path=docProps/app.xml><?xml version="1.0" encoding="utf-8"?>
<Properties xmlns="http://schemas.openxmlformats.org/officeDocument/2006/extended-properties" xmlns:vt="http://schemas.openxmlformats.org/officeDocument/2006/docPropsVTypes">
  <Template>Vorlage_Master</Template>
  <TotalTime>0</TotalTime>
  <Words>736</Words>
  <Application>Microsoft Office PowerPoint</Application>
  <PresentationFormat>A4-Papier (210x297 mm)</PresentationFormat>
  <Paragraphs>95</Paragraphs>
  <Slides>10</Slides>
  <Notes>10</Notes>
  <HiddenSlides>0</HiddenSlides>
  <MMClips>0</MMClips>
  <ScaleCrop>false</ScaleCrop>
  <HeadingPairs>
    <vt:vector size="6" baseType="variant">
      <vt:variant>
        <vt:lpstr>Verwendete Schriftarten</vt:lpstr>
      </vt:variant>
      <vt:variant>
        <vt:i4>7</vt:i4>
      </vt:variant>
      <vt:variant>
        <vt:lpstr>Design</vt:lpstr>
      </vt:variant>
      <vt:variant>
        <vt:i4>3</vt:i4>
      </vt:variant>
      <vt:variant>
        <vt:lpstr>Folientitel</vt:lpstr>
      </vt:variant>
      <vt:variant>
        <vt:i4>10</vt:i4>
      </vt:variant>
    </vt:vector>
  </HeadingPairs>
  <TitlesOfParts>
    <vt:vector size="20" baseType="lpstr">
      <vt:lpstr>Arial</vt:lpstr>
      <vt:lpstr>Calibri</vt:lpstr>
      <vt:lpstr>Garamond</vt:lpstr>
      <vt:lpstr>News Gothic MT</vt:lpstr>
      <vt:lpstr>Symbol</vt:lpstr>
      <vt:lpstr>Times New Roman</vt:lpstr>
      <vt:lpstr>Wingdings</vt:lpstr>
      <vt:lpstr>Basisfolie-XX_WKT</vt:lpstr>
      <vt:lpstr>Briefbogen-XX_WKT</vt:lpstr>
      <vt:lpstr>Schlussfolie-AG_DE_WKT</vt:lpstr>
      <vt:lpstr>PowerPoint-Präsentation</vt:lpstr>
      <vt:lpstr>EITI-Anforderung 2.4</vt:lpstr>
      <vt:lpstr>Einordnung der EITI-Anforderung 2.4</vt:lpstr>
      <vt:lpstr>Ziel und inhaltliche Umsetzung der EITI-Anforderung 2.4 für D-EITI</vt:lpstr>
      <vt:lpstr>Inhaltliche Umsetzung der EITI-Anforderung 2.4  für D-EITI</vt:lpstr>
      <vt:lpstr>Inhaltliche Umsetzung der EITI-Anforderung 2.4  für D-EITI</vt:lpstr>
      <vt:lpstr>Inhaltliche Umsetzung der EITI-Anforderung 2.4  für D-EITI</vt:lpstr>
      <vt:lpstr>Inhaltliche Umsetzung der EITI-Anforderung 2.4  für D-EITI</vt:lpstr>
      <vt:lpstr>Ausgewählte Beispiele für die internationale Anwendung von Anforderung 2.4 </vt:lpstr>
      <vt:lpstr>PowerPoint-Präsentation</vt:lpstr>
    </vt:vector>
  </TitlesOfParts>
  <Company>Warth &amp; Klein Grant Thornton AG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Heinrich, Christoph</dc:creator>
  <cp:lastModifiedBy>Heinrich, Christoph</cp:lastModifiedBy>
  <cp:revision>333</cp:revision>
  <cp:lastPrinted>2017-06-19T21:49:01Z</cp:lastPrinted>
  <dcterms:created xsi:type="dcterms:W3CDTF">2017-01-25T15:33:06Z</dcterms:created>
  <dcterms:modified xsi:type="dcterms:W3CDTF">2017-06-26T12:26:32Z</dcterms:modified>
</cp:coreProperties>
</file>