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5" r:id="rId1"/>
    <p:sldMasterId id="2147483781" r:id="rId2"/>
  </p:sldMasterIdLst>
  <p:notesMasterIdLst>
    <p:notesMasterId r:id="rId14"/>
  </p:notesMasterIdLst>
  <p:handoutMasterIdLst>
    <p:handoutMasterId r:id="rId15"/>
  </p:handoutMasterIdLst>
  <p:sldIdLst>
    <p:sldId id="429" r:id="rId3"/>
    <p:sldId id="257" r:id="rId4"/>
    <p:sldId id="430" r:id="rId5"/>
    <p:sldId id="431" r:id="rId6"/>
    <p:sldId id="432" r:id="rId7"/>
    <p:sldId id="433" r:id="rId8"/>
    <p:sldId id="434" r:id="rId9"/>
    <p:sldId id="437" r:id="rId10"/>
    <p:sldId id="438" r:id="rId11"/>
    <p:sldId id="435" r:id="rId12"/>
    <p:sldId id="436" r:id="rId13"/>
  </p:sldIdLst>
  <p:sldSz cx="12192000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654C890-4270-4BA6-8ADF-4C631050B996}">
          <p14:sldIdLst>
            <p14:sldId id="429"/>
            <p14:sldId id="257"/>
            <p14:sldId id="430"/>
            <p14:sldId id="431"/>
            <p14:sldId id="432"/>
            <p14:sldId id="433"/>
            <p14:sldId id="434"/>
            <p14:sldId id="437"/>
            <p14:sldId id="438"/>
            <p14:sldId id="435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9" userDrawn="1">
          <p15:clr>
            <a:srgbClr val="A4A3A4"/>
          </p15:clr>
        </p15:guide>
        <p15:guide id="2" orient="horz" pos="1144" userDrawn="1">
          <p15:clr>
            <a:srgbClr val="A4A3A4"/>
          </p15:clr>
        </p15:guide>
        <p15:guide id="3" pos="3833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pos="7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a Leutner" initials="giz" lastIdx="2" clrIdx="0"/>
  <p:cmAuthor id="1" name="Johanna Beate Wysluch" initials="JBW" lastIdx="19" clrIdx="1"/>
  <p:cmAuthor id="2" name="Kaas, Rabea GIZ" initials="KRG" lastIdx="6" clrIdx="2">
    <p:extLst>
      <p:ext uri="{19B8F6BF-5375-455C-9EA6-DF929625EA0E}">
        <p15:presenceInfo xmlns:p15="http://schemas.microsoft.com/office/powerpoint/2012/main" userId="S-1-5-21-3211005450-2565063988-1429816208-156878" providerId="AD"/>
      </p:ext>
    </p:extLst>
  </p:cmAuthor>
  <p:cmAuthor id="3" name="Wisner, Joerg GIZ" initials="WJG" lastIdx="8" clrIdx="3">
    <p:extLst>
      <p:ext uri="{19B8F6BF-5375-455C-9EA6-DF929625EA0E}">
        <p15:presenceInfo xmlns:p15="http://schemas.microsoft.com/office/powerpoint/2012/main" userId="S::joerg.wisner@giz.de::a986085f-1dc0-4856-ac0e-469764774a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2EE"/>
    <a:srgbClr val="FAC433"/>
    <a:srgbClr val="84AD42"/>
    <a:srgbClr val="2D8B2A"/>
    <a:srgbClr val="6CBCE3"/>
    <a:srgbClr val="8AB9E2"/>
    <a:srgbClr val="0076AF"/>
    <a:srgbClr val="6E6452"/>
    <a:srgbClr val="E5DBA1"/>
    <a:srgbClr val="BAB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0120F-359D-488A-94BE-3841FE1F3D2C}" v="9" dt="2022-04-04T08:09:09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0364" autoAdjust="0"/>
  </p:normalViewPr>
  <p:slideViewPr>
    <p:cSldViewPr snapToGrid="0">
      <p:cViewPr varScale="1">
        <p:scale>
          <a:sx n="61" d="100"/>
          <a:sy n="61" d="100"/>
        </p:scale>
        <p:origin x="518" y="48"/>
      </p:cViewPr>
      <p:guideLst>
        <p:guide orient="horz" pos="3639"/>
        <p:guide orient="horz" pos="1144"/>
        <p:guide pos="3833"/>
        <p:guide pos="528"/>
        <p:guide pos="7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‹Nr.›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646"/>
            <a:ext cx="5206154" cy="460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3291"/>
            <a:ext cx="3076363" cy="51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13" tIns="47157" rIns="94313" bIns="4715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022030" y="5332164"/>
            <a:ext cx="4125432" cy="771181"/>
          </a:xfrm>
          <a:prstGeom prst="rect">
            <a:avLst/>
          </a:prstGeom>
        </p:spPr>
        <p:txBody>
          <a:bodyPr/>
          <a:lstStyle>
            <a:lvl1pPr algn="l"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</a:t>
            </a:r>
            <a:br>
              <a:rPr lang="de-DE" noProof="0" dirty="0"/>
            </a:br>
            <a:r>
              <a:rPr lang="de-DE" noProof="0" dirty="0"/>
              <a:t>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64465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7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4917" y="1288977"/>
            <a:ext cx="10513483" cy="716093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b="0" dirty="0"/>
              <a:t>Präsentationstitel</a:t>
            </a:r>
            <a:r>
              <a:rPr lang="de-DE" dirty="0"/>
              <a:t>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14.09.2023</a:t>
            </a:fld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814917" y="2135609"/>
            <a:ext cx="10513483" cy="3957217"/>
          </a:xfrm>
          <a:prstGeom prst="rect">
            <a:avLst/>
          </a:prstGeom>
        </p:spPr>
        <p:txBody>
          <a:bodyPr/>
          <a:lstStyle>
            <a:lvl1pPr marL="36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/>
            </a:lvl5pPr>
          </a:lstStyle>
          <a:p>
            <a:pPr lvl="0"/>
            <a:r>
              <a:rPr lang="de-DE" noProof="0" dirty="0"/>
              <a:t>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9169400" y="333376"/>
            <a:ext cx="2565400" cy="73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/>
          </a:p>
        </p:txBody>
      </p:sp>
    </p:spTree>
    <p:extLst>
      <p:ext uri="{BB962C8B-B14F-4D97-AF65-F5344CB8AC3E}">
        <p14:creationId xmlns:p14="http://schemas.microsoft.com/office/powerpoint/2010/main" val="34553910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einspaltig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14.09.2023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814917" y="2133600"/>
            <a:ext cx="7175984" cy="39592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3366FF"/>
              </a:buClr>
              <a:buSzTx/>
              <a:buFontTx/>
              <a:buNone/>
              <a:tabLst>
                <a:tab pos="2190750" algn="l"/>
              </a:tabLst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dirty="0"/>
              <a:t>Text durch klicken hinzufügen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9169400" y="333376"/>
            <a:ext cx="2565400" cy="73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14917" y="1288977"/>
            <a:ext cx="10513483" cy="716093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2" name="Bildplatzhalter 2"/>
          <p:cNvSpPr>
            <a:spLocks noGrp="1"/>
          </p:cNvSpPr>
          <p:nvPr>
            <p:ph type="pic" idx="12"/>
          </p:nvPr>
        </p:nvSpPr>
        <p:spPr>
          <a:xfrm>
            <a:off x="8189779" y="2139525"/>
            <a:ext cx="3144000" cy="3953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171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14.09.2023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814918" y="2139525"/>
            <a:ext cx="5137084" cy="393126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3366FF"/>
              </a:buClr>
              <a:buSzTx/>
              <a:buFontTx/>
              <a:buNone/>
              <a:tabLst>
                <a:tab pos="2190750" algn="l"/>
              </a:tabLst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dirty="0"/>
              <a:t>Text durch klicken hinzufügen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6240000" y="2139525"/>
            <a:ext cx="5088400" cy="393126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3366FF"/>
              </a:buClr>
              <a:buSzTx/>
              <a:buFontTx/>
              <a:buNone/>
              <a:tabLst>
                <a:tab pos="2190750" algn="l"/>
              </a:tabLst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0000" indent="-360000">
              <a:buClr>
                <a:schemeClr val="accent3"/>
              </a:buClr>
              <a:buFont typeface="Wingdings" panose="05000000000000000000" pitchFamily="2" charset="2"/>
              <a:buChar char="§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 dirty="0"/>
              <a:t>Text durch klicken hinzufügen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9169400" y="333376"/>
            <a:ext cx="2565400" cy="733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14917" y="1288977"/>
            <a:ext cx="10513483" cy="716093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903860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Präsentationstitel hier eintragen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317A057-C766-48FB-B1EC-CC1898F04EF1}" type="datetime1">
              <a:rPr lang="de-DE" noProof="0" smtClean="0"/>
              <a:pPr/>
              <a:t>14.09.2023</a:t>
            </a:fld>
            <a:endParaRPr lang="de-DE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14917" y="1288977"/>
            <a:ext cx="10513483" cy="480384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832118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4241" y="2540107"/>
            <a:ext cx="10514376" cy="3586057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>
                  <a:lumMod val="60000"/>
                  <a:lumOff val="40000"/>
                </a:schemeClr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tx2">
                  <a:lumMod val="60000"/>
                  <a:lumOff val="40000"/>
                </a:schemeClr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chemeClr val="tx2">
                  <a:lumMod val="60000"/>
                  <a:lumOff val="40000"/>
                </a:schemeClr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chemeClr val="tx2">
                  <a:lumMod val="60000"/>
                  <a:lumOff val="40000"/>
                </a:schemeClr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chemeClr val="tx2">
                  <a:lumMod val="60000"/>
                  <a:lumOff val="40000"/>
                </a:schemeClr>
              </a:buClr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1" y="1304412"/>
            <a:ext cx="10530417" cy="114300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39" y="6581002"/>
            <a:ext cx="1727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B4F70C5B-D616-40E7-BF6F-C9C7EE70EB4C}" type="datetime1">
              <a:rPr lang="de-DE" noProof="0" smtClean="0"/>
              <a:t>14.09.2023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3415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281"/>
            <a:ext cx="12192000" cy="684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8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281"/>
            <a:ext cx="12192000" cy="6849438"/>
          </a:xfrm>
          <a:prstGeom prst="rect">
            <a:avLst/>
          </a:prstGeom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0547341" y="6493685"/>
            <a:ext cx="9118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sz="1000" b="0" noProof="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pPr algn="r"/>
              <a:t>‹Nr.›</a:t>
            </a:fld>
            <a:endParaRPr lang="de-DE" sz="1000" b="0" noProof="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850" y="6493684"/>
            <a:ext cx="61272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0" spc="70" baseline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de-DE" dirty="0"/>
              <a:t>Präsentationstitel hier eintragen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26125" y="6493685"/>
            <a:ext cx="10651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fld id="{9317A057-C766-48FB-B1EC-CC1898F04EF1}" type="datetime1">
              <a:rPr lang="de-DE" smtClean="0"/>
              <a:pPr/>
              <a:t>14.09.2023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6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92" r:id="rId5"/>
  </p:sldLayoutIdLst>
  <p:transition/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99">
          <p15:clr>
            <a:srgbClr val="F26B43"/>
          </p15:clr>
        </p15:guide>
        <p15:guide id="2" pos="71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hstofftransparenz.de/" TargetMode="External"/><Relationship Id="rId2" Type="http://schemas.openxmlformats.org/officeDocument/2006/relationships/hyperlink" Target="http://www.d-eiti.de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3BA57-4614-4C1F-AF41-5B27B961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8313" y="5078126"/>
            <a:ext cx="4174958" cy="1297621"/>
          </a:xfrm>
        </p:spPr>
        <p:txBody>
          <a:bodyPr/>
          <a:lstStyle/>
          <a:p>
            <a:pPr algn="ctr"/>
            <a:r>
              <a:rPr lang="de-DE" sz="2400" b="1" dirty="0"/>
              <a:t>Kommunikation der D-EITI</a:t>
            </a:r>
            <a:br>
              <a:rPr lang="de-DE" sz="2400" b="1" dirty="0"/>
            </a:br>
            <a:br>
              <a:rPr lang="de-DE" sz="2400" b="1" dirty="0"/>
            </a:br>
            <a:r>
              <a:rPr lang="de-DE" sz="3200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5217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D8CE1970-5F10-BC90-CBB4-146B35DA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50937"/>
            <a:ext cx="7503694" cy="600117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354 Follower insgesamt</a:t>
            </a:r>
            <a:r>
              <a:rPr lang="de-DE" sz="2400" dirty="0"/>
              <a:t> (Stand: 12.09.23)</a:t>
            </a:r>
          </a:p>
          <a:p>
            <a:endParaRPr lang="de-DE" sz="240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3E5A0DD-A57B-E431-A1B9-7953E713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67261"/>
            <a:ext cx="10530417" cy="683676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Twitter – Neue Follower</a:t>
            </a:r>
          </a:p>
        </p:txBody>
      </p:sp>
      <p:pic>
        <p:nvPicPr>
          <p:cNvPr id="15" name="Grafik 14" descr="Ein Bild, das Screenshot, Diagramm, Reihe, Schrift enthält.&#10;&#10;Automatisch generierte Beschreibung">
            <a:extLst>
              <a:ext uri="{FF2B5EF4-FFF2-40B4-BE49-F238E27FC236}">
                <a16:creationId xmlns:a16="http://schemas.microsoft.com/office/drawing/2014/main" id="{7136D002-B685-8C2A-3DCF-E4C0B6B9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038622"/>
            <a:ext cx="9705473" cy="405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62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E324D603-EF7D-4557-70BC-DF4430F3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6050"/>
            <a:ext cx="5370262" cy="668421"/>
          </a:xfrm>
        </p:spPr>
        <p:txBody>
          <a:bodyPr/>
          <a:lstStyle/>
          <a:p>
            <a:r>
              <a:rPr lang="de-DE" sz="2400" b="1" dirty="0"/>
              <a:t>7.433 Tweet- Impressionen </a:t>
            </a:r>
            <a:r>
              <a:rPr lang="de-DE" sz="2400" dirty="0"/>
              <a:t>in 2023</a:t>
            </a:r>
          </a:p>
          <a:p>
            <a:endParaRPr lang="de-DE" sz="240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3C76EA2-F901-D6DD-F368-453E2507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67261"/>
            <a:ext cx="10530417" cy="668421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Twitter - Reichweite</a:t>
            </a:r>
          </a:p>
        </p:txBody>
      </p:sp>
      <p:pic>
        <p:nvPicPr>
          <p:cNvPr id="12" name="Grafik 11" descr="Ein Bild, das Reihe, Diagramm, Text, Steigung enthält.&#10;&#10;Automatisch generierte Beschreibung">
            <a:extLst>
              <a:ext uri="{FF2B5EF4-FFF2-40B4-BE49-F238E27FC236}">
                <a16:creationId xmlns:a16="http://schemas.microsoft.com/office/drawing/2014/main" id="{6B9519B0-838B-C932-8BAD-A4DFAA894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4" y="2244471"/>
            <a:ext cx="7796093" cy="404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Übersicht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3D72FC22-8D12-4B55-6F48-99FE6D41E740}"/>
              </a:ext>
            </a:extLst>
          </p:cNvPr>
          <p:cNvSpPr txBox="1">
            <a:spLocks/>
          </p:cNvSpPr>
          <p:nvPr/>
        </p:nvSpPr>
        <p:spPr>
          <a:xfrm>
            <a:off x="838201" y="2617560"/>
            <a:ext cx="11368618" cy="358605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tabLst>
                <a:tab pos="2190750" algn="l"/>
              </a:tabLst>
              <a:defRPr sz="1800">
                <a:solidFill>
                  <a:srgbClr val="6E645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tabLst>
                <a:tab pos="2190750" algn="l"/>
              </a:tabLst>
              <a:defRPr sz="180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tabLst>
                <a:tab pos="2190750" algn="l"/>
              </a:tabLst>
              <a:defRPr sz="180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www.d-eiti.de</a:t>
            </a:r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de-DE" sz="28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2.443 eindeutige Besucher</a:t>
            </a:r>
          </a:p>
          <a:p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www.rohstofftransparenz.de</a:t>
            </a:r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8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11.571 eindeutige Besucher</a:t>
            </a:r>
          </a:p>
          <a:p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Twitter  </a:t>
            </a:r>
            <a:r>
              <a:rPr lang="de-DE" sz="28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354 Follower</a:t>
            </a:r>
          </a:p>
          <a:p>
            <a:r>
              <a:rPr lang="de-DE" sz="2800" b="0" kern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Linked</a:t>
            </a:r>
            <a:r>
              <a:rPr lang="de-DE" sz="2800" b="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de-DE" sz="28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31 Follower</a:t>
            </a:r>
          </a:p>
        </p:txBody>
      </p:sp>
    </p:spTree>
    <p:extLst>
      <p:ext uri="{BB962C8B-B14F-4D97-AF65-F5344CB8AC3E}">
        <p14:creationId xmlns:p14="http://schemas.microsoft.com/office/powerpoint/2010/main" val="400773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805BE6F8-FF05-E528-3DBE-EE48F6C0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241" y="1169688"/>
            <a:ext cx="10530417" cy="1143000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Besucher www.d-eiti.de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3222383-40D5-5BC6-A5C0-144A6736234A}"/>
              </a:ext>
            </a:extLst>
          </p:cNvPr>
          <p:cNvSpPr txBox="1"/>
          <p:nvPr/>
        </p:nvSpPr>
        <p:spPr>
          <a:xfrm>
            <a:off x="854241" y="1971983"/>
            <a:ext cx="5134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Zeitraum 1.1.2023 – 1.9.2023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B9E424-E243-DAD9-9DA5-D9B78049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41" y="3265060"/>
            <a:ext cx="10945277" cy="133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7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1987B02-6666-9504-09EE-5BCBDBEA4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241" y="1169688"/>
            <a:ext cx="10530417" cy="1143000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Downloads www.d-eiti.de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7E6D045-72DD-9529-1689-2AC74AB32723}"/>
              </a:ext>
            </a:extLst>
          </p:cNvPr>
          <p:cNvSpPr txBox="1"/>
          <p:nvPr/>
        </p:nvSpPr>
        <p:spPr>
          <a:xfrm>
            <a:off x="854241" y="2097244"/>
            <a:ext cx="5134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Zeitraum 1.1.2023 – 1.9.2023</a:t>
            </a:r>
          </a:p>
        </p:txBody>
      </p:sp>
      <p:pic>
        <p:nvPicPr>
          <p:cNvPr id="7" name="Inhaltsplatzhalter 5" descr="Ein Bild, das Reihe, Text, Screenshot, Diagramm enthält.&#10;&#10;Automatisch generierte Beschreibung">
            <a:extLst>
              <a:ext uri="{FF2B5EF4-FFF2-40B4-BE49-F238E27FC236}">
                <a16:creationId xmlns:a16="http://schemas.microsoft.com/office/drawing/2014/main" id="{84E0F54E-2F22-DB46-CA00-9325847C2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41" y="3156115"/>
            <a:ext cx="10530417" cy="2074186"/>
          </a:xfrm>
        </p:spPr>
      </p:pic>
    </p:spTree>
    <p:extLst>
      <p:ext uri="{BB962C8B-B14F-4D97-AF65-F5344CB8AC3E}">
        <p14:creationId xmlns:p14="http://schemas.microsoft.com/office/powerpoint/2010/main" val="420335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D0F59FB5-1D09-5F15-C0B2-1A764D75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304412"/>
            <a:ext cx="10530417" cy="1143000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Download D-EITI Berichte</a:t>
            </a:r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65A887C3-BE2D-F4B5-814D-9483CDE90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99774"/>
            <a:ext cx="4776536" cy="3821629"/>
          </a:xfrm>
        </p:spPr>
        <p:txBody>
          <a:bodyPr/>
          <a:lstStyle/>
          <a:p>
            <a:pPr marL="0" indent="0">
              <a:buNone/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D-EITI Bericht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Deutsche Version: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64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Englische Version: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18</a:t>
            </a:r>
          </a:p>
          <a:p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Gesamtpaket: 73</a:t>
            </a:r>
          </a:p>
          <a:p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Gesamt (bis 12.9.23): 155</a:t>
            </a:r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936C0ACD-924E-5426-211B-DAA72A7785B1}"/>
              </a:ext>
            </a:extLst>
          </p:cNvPr>
          <p:cNvSpPr txBox="1">
            <a:spLocks/>
          </p:cNvSpPr>
          <p:nvPr/>
        </p:nvSpPr>
        <p:spPr>
          <a:xfrm>
            <a:off x="5614737" y="2499774"/>
            <a:ext cx="5454316" cy="36295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de-DE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Kurzversion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Deutsche Version: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19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Englische V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ersion: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7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endParaRPr lang="de-DE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Gesamt (bis 12.9.23): 26</a:t>
            </a:r>
          </a:p>
        </p:txBody>
      </p:sp>
    </p:spTree>
    <p:extLst>
      <p:ext uri="{BB962C8B-B14F-4D97-AF65-F5344CB8AC3E}">
        <p14:creationId xmlns:p14="http://schemas.microsoft.com/office/powerpoint/2010/main" val="19135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23874C78-B392-F585-A86B-242DA7DF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241" y="1169688"/>
            <a:ext cx="10530417" cy="1143000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Besucher rohstofftransparenz.de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0BCE8E2-2065-52EC-080F-9FA5D03B40C3}"/>
              </a:ext>
            </a:extLst>
          </p:cNvPr>
          <p:cNvSpPr txBox="1"/>
          <p:nvPr/>
        </p:nvSpPr>
        <p:spPr>
          <a:xfrm>
            <a:off x="854241" y="1881801"/>
            <a:ext cx="8374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Zeitraum: 1.1.2023 – 1.9.2023</a:t>
            </a:r>
          </a:p>
        </p:txBody>
      </p:sp>
      <p:pic>
        <p:nvPicPr>
          <p:cNvPr id="3" name="Grafik 2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F421BCC1-E7C1-0E22-A714-B898E9FD2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41" y="3164730"/>
            <a:ext cx="11032959" cy="138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0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889BF89-1507-1589-F4FA-EF4E9DE5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40007"/>
            <a:ext cx="10530417" cy="751423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Seitenansicht rohstofftransparenz.de</a:t>
            </a:r>
          </a:p>
        </p:txBody>
      </p:sp>
      <p:pic>
        <p:nvPicPr>
          <p:cNvPr id="6" name="Grafik 5" descr="Ein Bild, das Reihe, Schrift, Diagramm, Screenshot enthält.&#10;&#10;Automatisch generierte Beschreibung">
            <a:extLst>
              <a:ext uri="{FF2B5EF4-FFF2-40B4-BE49-F238E27FC236}">
                <a16:creationId xmlns:a16="http://schemas.microsoft.com/office/drawing/2014/main" id="{D88B26C4-624C-879B-06C6-20183052E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228654"/>
            <a:ext cx="11066116" cy="2539765"/>
          </a:xfrm>
          <a:prstGeom prst="rect">
            <a:avLst/>
          </a:prstGeom>
        </p:spPr>
      </p:pic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D9E72875-7B11-4614-23F7-F2AC76395DE8}"/>
              </a:ext>
            </a:extLst>
          </p:cNvPr>
          <p:cNvSpPr txBox="1">
            <a:spLocks/>
          </p:cNvSpPr>
          <p:nvPr/>
        </p:nvSpPr>
        <p:spPr>
          <a:xfrm>
            <a:off x="838201" y="2710664"/>
            <a:ext cx="7885782" cy="4141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16.703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(Stand: 12.9.2023)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96F7B65-1F28-B649-6080-475E7F695F42}"/>
              </a:ext>
            </a:extLst>
          </p:cNvPr>
          <p:cNvSpPr txBox="1"/>
          <p:nvPr/>
        </p:nvSpPr>
        <p:spPr>
          <a:xfrm>
            <a:off x="838201" y="1928577"/>
            <a:ext cx="8374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Zeitraum: 1.1.2023 – 1.9.2023</a:t>
            </a:r>
          </a:p>
        </p:txBody>
      </p:sp>
    </p:spTree>
    <p:extLst>
      <p:ext uri="{BB962C8B-B14F-4D97-AF65-F5344CB8AC3E}">
        <p14:creationId xmlns:p14="http://schemas.microsoft.com/office/powerpoint/2010/main" val="34806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D563C7-4ED7-89D3-2FE7-08256F50F3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4F70C5B-D616-40E7-BF6F-C9C7EE70EB4C}" type="datetime1">
              <a:rPr lang="de-DE" noProof="0" smtClean="0"/>
              <a:t>14.09.2023</a:t>
            </a:fld>
            <a:endParaRPr lang="de-DE" noProof="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449CCBA-3068-F86B-E9F4-23050077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40007"/>
            <a:ext cx="10530417" cy="1143000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Vergleich d-eiti.de und rohstofftransparenz.de</a:t>
            </a:r>
          </a:p>
        </p:txBody>
      </p:sp>
      <p:pic>
        <p:nvPicPr>
          <p:cNvPr id="3" name="Grafik 2" descr="Ein Bild, das Text, Schrift, Zahl, Screenshot enthält.&#10;&#10;Automatisch generierte Beschreibung">
            <a:extLst>
              <a:ext uri="{FF2B5EF4-FFF2-40B4-BE49-F238E27FC236}">
                <a16:creationId xmlns:a16="http://schemas.microsoft.com/office/drawing/2014/main" id="{97E7C92F-255B-F4E3-EB0C-FD5AC1100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260037"/>
            <a:ext cx="10854748" cy="197052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D377FDE-48C7-616C-98D5-C4BBB7D1AEB4}"/>
              </a:ext>
            </a:extLst>
          </p:cNvPr>
          <p:cNvSpPr txBox="1"/>
          <p:nvPr/>
        </p:nvSpPr>
        <p:spPr>
          <a:xfrm>
            <a:off x="838201" y="1928577"/>
            <a:ext cx="8374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Zeitraum: 1.1.2023 – 1.9.2023</a:t>
            </a:r>
          </a:p>
        </p:txBody>
      </p:sp>
    </p:spTree>
    <p:extLst>
      <p:ext uri="{BB962C8B-B14F-4D97-AF65-F5344CB8AC3E}">
        <p14:creationId xmlns:p14="http://schemas.microsoft.com/office/powerpoint/2010/main" val="396612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6A07BA-B56B-5DFD-395C-FD16F933BB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4F70C5B-D616-40E7-BF6F-C9C7EE70EB4C}" type="datetime1">
              <a:rPr lang="de-DE" noProof="0" smtClean="0"/>
              <a:t>14.09.2023</a:t>
            </a:fld>
            <a:endParaRPr lang="de-DE" noProof="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70A3DD86-F08E-A86B-4ACC-76D4594D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48" y="1003556"/>
            <a:ext cx="10530417" cy="1143000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Weitere Plattformen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870420-289D-0F56-9C75-1B9AE4F7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648" y="2107590"/>
            <a:ext cx="7885782" cy="1143000"/>
          </a:xfrm>
        </p:spPr>
        <p:txBody>
          <a:bodyPr/>
          <a:lstStyle/>
          <a:p>
            <a:pPr marL="0" indent="0">
              <a:buNone/>
            </a:pPr>
            <a:r>
              <a:rPr lang="de-DE" sz="2400" b="1" u="sng" dirty="0"/>
              <a:t>Twitter:</a:t>
            </a:r>
            <a:endParaRPr lang="de-DE" sz="800" u="sng" dirty="0"/>
          </a:p>
          <a:p>
            <a:r>
              <a:rPr lang="de-DE" sz="2400" dirty="0"/>
              <a:t>354 Follower</a:t>
            </a:r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35644D81-E2D7-23E7-A089-8458A862EF98}"/>
              </a:ext>
            </a:extLst>
          </p:cNvPr>
          <p:cNvSpPr txBox="1">
            <a:spLocks/>
          </p:cNvSpPr>
          <p:nvPr/>
        </p:nvSpPr>
        <p:spPr>
          <a:xfrm>
            <a:off x="841648" y="3376027"/>
            <a:ext cx="7885782" cy="21009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de-DE" sz="24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Linked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31 Follower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de-DE" sz="10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Das D-EITI </a:t>
            </a:r>
            <a:r>
              <a:rPr lang="de-DE" sz="2400" b="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Linked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In Profil wurde erst im August 2023 erstellt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de-DE" sz="2400" b="0" dirty="0"/>
          </a:p>
        </p:txBody>
      </p:sp>
    </p:spTree>
    <p:extLst>
      <p:ext uri="{BB962C8B-B14F-4D97-AF65-F5344CB8AC3E}">
        <p14:creationId xmlns:p14="http://schemas.microsoft.com/office/powerpoint/2010/main" val="62487786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nhaltsfolie ohne Webadresse">
  <a:themeElements>
    <a:clrScheme name="Neue EITI Farbpalette">
      <a:dk1>
        <a:sysClr val="windowText" lastClr="000000"/>
      </a:dk1>
      <a:lt1>
        <a:sysClr val="window" lastClr="FFFFFF"/>
      </a:lt1>
      <a:dk2>
        <a:srgbClr val="132856"/>
      </a:dk2>
      <a:lt2>
        <a:srgbClr val="D8D8D8"/>
      </a:lt2>
      <a:accent1>
        <a:srgbClr val="132856"/>
      </a:accent1>
      <a:accent2>
        <a:srgbClr val="165B89"/>
      </a:accent2>
      <a:accent3>
        <a:srgbClr val="1BC2EE"/>
      </a:accent3>
      <a:accent4>
        <a:srgbClr val="89AA2E"/>
      </a:accent4>
      <a:accent5>
        <a:srgbClr val="2B8636"/>
      </a:accent5>
      <a:accent6>
        <a:srgbClr val="F6A70A"/>
      </a:accent6>
      <a:hlink>
        <a:srgbClr val="3768D3"/>
      </a:hlink>
      <a:folHlink>
        <a:srgbClr val="7030A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giz-powerpoint-leerfolie-de</Template>
  <TotalTime>0</TotalTime>
  <Words>170</Words>
  <Application>Microsoft Office PowerPoint</Application>
  <PresentationFormat>Breitbild</PresentationFormat>
  <Paragraphs>43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Wingdings</vt:lpstr>
      <vt:lpstr>Titelfolie</vt:lpstr>
      <vt:lpstr>1_Inhaltsfolie ohne Webadresse</vt:lpstr>
      <vt:lpstr>Kommunikation der D-EITI  2023</vt:lpstr>
      <vt:lpstr>Übersicht</vt:lpstr>
      <vt:lpstr>Besucher www.d-eiti.de</vt:lpstr>
      <vt:lpstr>Downloads www.d-eiti.de</vt:lpstr>
      <vt:lpstr>Download D-EITI Berichte</vt:lpstr>
      <vt:lpstr>Besucher rohstofftransparenz.de</vt:lpstr>
      <vt:lpstr>Seitenansicht rohstofftransparenz.de</vt:lpstr>
      <vt:lpstr>Vergleich d-eiti.de und rohstofftransparenz.de</vt:lpstr>
      <vt:lpstr>Weitere Plattformen</vt:lpstr>
      <vt:lpstr>Twitter – Neue Follower</vt:lpstr>
      <vt:lpstr>Twitter - Reichweite</vt:lpstr>
    </vt:vector>
  </TitlesOfParts>
  <Company>GIZ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Link</dc:creator>
  <cp:keywords>GIZ-Leerfolie</cp:keywords>
  <cp:lastModifiedBy>Giesler, Klara GIZ</cp:lastModifiedBy>
  <cp:revision>481</cp:revision>
  <cp:lastPrinted>2015-03-25T17:46:54Z</cp:lastPrinted>
  <dcterms:created xsi:type="dcterms:W3CDTF">2015-03-18T12:45:04Z</dcterms:created>
  <dcterms:modified xsi:type="dcterms:W3CDTF">2023-09-14T14:33:51Z</dcterms:modified>
</cp:coreProperties>
</file>