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4"/>
    <p:sldMasterId id="2147483781" r:id="rId5"/>
  </p:sldMasterIdLst>
  <p:notesMasterIdLst>
    <p:notesMasterId r:id="rId46"/>
  </p:notesMasterIdLst>
  <p:handoutMasterIdLst>
    <p:handoutMasterId r:id="rId47"/>
  </p:handoutMasterIdLst>
  <p:sldIdLst>
    <p:sldId id="429" r:id="rId6"/>
    <p:sldId id="257" r:id="rId7"/>
    <p:sldId id="365" r:id="rId8"/>
    <p:sldId id="384" r:id="rId9"/>
    <p:sldId id="354" r:id="rId10"/>
    <p:sldId id="398" r:id="rId11"/>
    <p:sldId id="389" r:id="rId12"/>
    <p:sldId id="370" r:id="rId13"/>
    <p:sldId id="358" r:id="rId14"/>
    <p:sldId id="359" r:id="rId15"/>
    <p:sldId id="430" r:id="rId16"/>
    <p:sldId id="364" r:id="rId17"/>
    <p:sldId id="431" r:id="rId18"/>
    <p:sldId id="372" r:id="rId19"/>
    <p:sldId id="373" r:id="rId20"/>
    <p:sldId id="382" r:id="rId21"/>
    <p:sldId id="412" r:id="rId22"/>
    <p:sldId id="375" r:id="rId23"/>
    <p:sldId id="376" r:id="rId24"/>
    <p:sldId id="377" r:id="rId25"/>
    <p:sldId id="379" r:id="rId26"/>
    <p:sldId id="442" r:id="rId27"/>
    <p:sldId id="390" r:id="rId28"/>
    <p:sldId id="432" r:id="rId29"/>
    <p:sldId id="443" r:id="rId30"/>
    <p:sldId id="339" r:id="rId31"/>
    <p:sldId id="422" r:id="rId32"/>
    <p:sldId id="441" r:id="rId33"/>
    <p:sldId id="433" r:id="rId34"/>
    <p:sldId id="392" r:id="rId35"/>
    <p:sldId id="400" r:id="rId36"/>
    <p:sldId id="424" r:id="rId37"/>
    <p:sldId id="425" r:id="rId38"/>
    <p:sldId id="426" r:id="rId39"/>
    <p:sldId id="427" r:id="rId40"/>
    <p:sldId id="435" r:id="rId41"/>
    <p:sldId id="439" r:id="rId42"/>
    <p:sldId id="434" r:id="rId43"/>
    <p:sldId id="419" r:id="rId44"/>
    <p:sldId id="369" r:id="rId45"/>
  </p:sldIdLst>
  <p:sldSz cx="12192000" cy="6858000"/>
  <p:notesSz cx="7099300" cy="102346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521415D9-36F7-43E2-AB2F-B90AF26B5E84}">
      <p14:sectionLst xmlns:p14="http://schemas.microsoft.com/office/powerpoint/2010/main">
        <p14:section name="Standardabschnitt" id="{3654C890-4270-4BA6-8ADF-4C631050B996}">
          <p14:sldIdLst>
            <p14:sldId id="429"/>
            <p14:sldId id="257"/>
            <p14:sldId id="365"/>
            <p14:sldId id="384"/>
            <p14:sldId id="354"/>
            <p14:sldId id="398"/>
            <p14:sldId id="389"/>
            <p14:sldId id="370"/>
            <p14:sldId id="358"/>
            <p14:sldId id="359"/>
            <p14:sldId id="430"/>
            <p14:sldId id="364"/>
            <p14:sldId id="431"/>
            <p14:sldId id="372"/>
            <p14:sldId id="373"/>
            <p14:sldId id="382"/>
            <p14:sldId id="412"/>
            <p14:sldId id="375"/>
            <p14:sldId id="376"/>
            <p14:sldId id="377"/>
            <p14:sldId id="379"/>
            <p14:sldId id="442"/>
            <p14:sldId id="390"/>
            <p14:sldId id="432"/>
            <p14:sldId id="443"/>
            <p14:sldId id="339"/>
            <p14:sldId id="422"/>
            <p14:sldId id="441"/>
            <p14:sldId id="433"/>
            <p14:sldId id="392"/>
            <p14:sldId id="400"/>
            <p14:sldId id="424"/>
            <p14:sldId id="425"/>
            <p14:sldId id="426"/>
            <p14:sldId id="427"/>
            <p14:sldId id="435"/>
            <p14:sldId id="439"/>
            <p14:sldId id="434"/>
            <p14:sldId id="419"/>
            <p14:sldId id="369"/>
          </p14:sldIdLst>
        </p14:section>
      </p14:sectionLst>
    </p:ext>
    <p:ext uri="{EFAFB233-063F-42B5-8137-9DF3F51BA10A}">
      <p15:sldGuideLst xmlns:p15="http://schemas.microsoft.com/office/powerpoint/2012/main">
        <p15:guide id="1" orient="horz" pos="3639" userDrawn="1">
          <p15:clr>
            <a:srgbClr val="A4A3A4"/>
          </p15:clr>
        </p15:guide>
        <p15:guide id="2" orient="horz" pos="1144" userDrawn="1">
          <p15:clr>
            <a:srgbClr val="A4A3A4"/>
          </p15:clr>
        </p15:guide>
        <p15:guide id="3" pos="3833" userDrawn="1">
          <p15:clr>
            <a:srgbClr val="A4A3A4"/>
          </p15:clr>
        </p15:guide>
        <p15:guide id="4" pos="528" userDrawn="1">
          <p15:clr>
            <a:srgbClr val="A4A3A4"/>
          </p15:clr>
        </p15:guide>
        <p15:guide id="5" pos="7161"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Leutner" initials="giz" lastIdx="2" clrIdx="0"/>
  <p:cmAuthor id="1" name="Johanna Beate Wysluch" initials="JBW" lastIdx="19" clrIdx="1"/>
  <p:cmAuthor id="2" name="Kaas, Rabea GIZ" initials="KRG" lastIdx="6" clrIdx="2">
    <p:extLst>
      <p:ext uri="{19B8F6BF-5375-455C-9EA6-DF929625EA0E}">
        <p15:presenceInfo xmlns:p15="http://schemas.microsoft.com/office/powerpoint/2012/main" userId="S-1-5-21-3211005450-2565063988-1429816208-156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9D3"/>
    <a:srgbClr val="1BC2EE"/>
    <a:srgbClr val="132856"/>
    <a:srgbClr val="177CA8"/>
    <a:srgbClr val="FAC433"/>
    <a:srgbClr val="84AD42"/>
    <a:srgbClr val="2D8B2A"/>
    <a:srgbClr val="6CBCE3"/>
    <a:srgbClr val="8AB9E2"/>
    <a:srgbClr val="007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97278-F88F-4B81-AA14-B3490AB1E9B8}" v="54" dt="2024-03-25T11:21:12.4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8571" autoAdjust="0"/>
  </p:normalViewPr>
  <p:slideViewPr>
    <p:cSldViewPr snapToGrid="0">
      <p:cViewPr varScale="1">
        <p:scale>
          <a:sx n="75" d="100"/>
          <a:sy n="75" d="100"/>
        </p:scale>
        <p:origin x="974" y="53"/>
      </p:cViewPr>
      <p:guideLst>
        <p:guide orient="horz" pos="3639"/>
        <p:guide orient="horz" pos="1144"/>
        <p:guide pos="3833"/>
        <p:guide pos="528"/>
        <p:guide pos="7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337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ge" userId="d5258951-d2ab-4b81-a050-e3c38414b574" providerId="ADAL" clId="{36ED6D25-D015-4D4D-A98E-CEA69D2D1B78}"/>
    <pc:docChg chg="custSel modSld">
      <pc:chgData name="Torge" userId="d5258951-d2ab-4b81-a050-e3c38414b574" providerId="ADAL" clId="{36ED6D25-D015-4D4D-A98E-CEA69D2D1B78}" dt="2021-10-08T11:44:02.569" v="528" actId="20577"/>
      <pc:docMkLst>
        <pc:docMk/>
      </pc:docMkLst>
      <pc:sldChg chg="modSp mod">
        <pc:chgData name="Torge" userId="d5258951-d2ab-4b81-a050-e3c38414b574" providerId="ADAL" clId="{36ED6D25-D015-4D4D-A98E-CEA69D2D1B78}" dt="2021-10-08T11:40:29.217" v="482" actId="1076"/>
        <pc:sldMkLst>
          <pc:docMk/>
          <pc:sldMk cId="194274286" sldId="373"/>
        </pc:sldMkLst>
        <pc:picChg chg="mod">
          <ac:chgData name="Torge" userId="d5258951-d2ab-4b81-a050-e3c38414b574" providerId="ADAL" clId="{36ED6D25-D015-4D4D-A98E-CEA69D2D1B78}" dt="2021-10-08T11:40:27.300" v="481" actId="1076"/>
          <ac:picMkLst>
            <pc:docMk/>
            <pc:sldMk cId="194274286" sldId="373"/>
            <ac:picMk id="30" creationId="{00000000-0000-0000-0000-000000000000}"/>
          </ac:picMkLst>
        </pc:picChg>
        <pc:picChg chg="mod">
          <ac:chgData name="Torge" userId="d5258951-d2ab-4b81-a050-e3c38414b574" providerId="ADAL" clId="{36ED6D25-D015-4D4D-A98E-CEA69D2D1B78}" dt="2021-10-08T11:40:29.217" v="482" actId="1076"/>
          <ac:picMkLst>
            <pc:docMk/>
            <pc:sldMk cId="194274286" sldId="373"/>
            <ac:picMk id="35" creationId="{E1591D44-B5BF-4DA8-8E9B-434676DED096}"/>
          </ac:picMkLst>
        </pc:picChg>
      </pc:sldChg>
      <pc:sldChg chg="modSp mod">
        <pc:chgData name="Torge" userId="d5258951-d2ab-4b81-a050-e3c38414b574" providerId="ADAL" clId="{36ED6D25-D015-4D4D-A98E-CEA69D2D1B78}" dt="2021-10-08T11:42:15.041" v="489" actId="20577"/>
        <pc:sldMkLst>
          <pc:docMk/>
          <pc:sldMk cId="3617855804" sldId="422"/>
        </pc:sldMkLst>
        <pc:spChg chg="mod">
          <ac:chgData name="Torge" userId="d5258951-d2ab-4b81-a050-e3c38414b574" providerId="ADAL" clId="{36ED6D25-D015-4D4D-A98E-CEA69D2D1B78}" dt="2021-10-08T11:42:15.041" v="489" actId="20577"/>
          <ac:spMkLst>
            <pc:docMk/>
            <pc:sldMk cId="3617855804" sldId="422"/>
            <ac:spMk id="6" creationId="{00000000-0000-0000-0000-000000000000}"/>
          </ac:spMkLst>
        </pc:spChg>
      </pc:sldChg>
      <pc:sldChg chg="modSp mod">
        <pc:chgData name="Torge" userId="d5258951-d2ab-4b81-a050-e3c38414b574" providerId="ADAL" clId="{36ED6D25-D015-4D4D-A98E-CEA69D2D1B78}" dt="2021-10-08T11:44:02.569" v="528" actId="20577"/>
        <pc:sldMkLst>
          <pc:docMk/>
          <pc:sldMk cId="4007997933" sldId="441"/>
        </pc:sldMkLst>
        <pc:spChg chg="mod">
          <ac:chgData name="Torge" userId="d5258951-d2ab-4b81-a050-e3c38414b574" providerId="ADAL" clId="{36ED6D25-D015-4D4D-A98E-CEA69D2D1B78}" dt="2021-10-08T11:03:03.341" v="63" actId="20577"/>
          <ac:spMkLst>
            <pc:docMk/>
            <pc:sldMk cId="4007997933" sldId="441"/>
            <ac:spMk id="2" creationId="{00000000-0000-0000-0000-000000000000}"/>
          </ac:spMkLst>
        </pc:spChg>
        <pc:spChg chg="mod">
          <ac:chgData name="Torge" userId="d5258951-d2ab-4b81-a050-e3c38414b574" providerId="ADAL" clId="{36ED6D25-D015-4D4D-A98E-CEA69D2D1B78}" dt="2021-10-08T11:42:18.784" v="490" actId="20577"/>
          <ac:spMkLst>
            <pc:docMk/>
            <pc:sldMk cId="4007997933" sldId="441"/>
            <ac:spMk id="5" creationId="{9945B89A-3C0F-47F1-9BC7-FD2E9302EA6F}"/>
          </ac:spMkLst>
        </pc:spChg>
        <pc:spChg chg="mod">
          <ac:chgData name="Torge" userId="d5258951-d2ab-4b81-a050-e3c38414b574" providerId="ADAL" clId="{36ED6D25-D015-4D4D-A98E-CEA69D2D1B78}" dt="2021-10-08T11:42:21.475" v="492" actId="20577"/>
          <ac:spMkLst>
            <pc:docMk/>
            <pc:sldMk cId="4007997933" sldId="441"/>
            <ac:spMk id="7" creationId="{F623AA86-D4B6-459C-944D-5DB6AFF19B47}"/>
          </ac:spMkLst>
        </pc:spChg>
        <pc:graphicFrameChg chg="mod modGraphic">
          <ac:chgData name="Torge" userId="d5258951-d2ab-4b81-a050-e3c38414b574" providerId="ADAL" clId="{36ED6D25-D015-4D4D-A98E-CEA69D2D1B78}" dt="2021-10-08T11:44:02.569" v="528" actId="20577"/>
          <ac:graphicFrameMkLst>
            <pc:docMk/>
            <pc:sldMk cId="4007997933" sldId="441"/>
            <ac:graphicFrameMk id="8" creationId="{75597197-BE1D-44EB-8B61-0746D99985EF}"/>
          </ac:graphicFrameMkLst>
        </pc:graphicFrameChg>
      </pc:sldChg>
    </pc:docChg>
  </pc:docChgLst>
  <pc:docChgLst>
    <pc:chgData name="Giesler, Klara GIZ" userId="c8eb932e-4332-4c6e-8f25-88eb24c81eba" providerId="ADAL" clId="{7D897278-F88F-4B81-AA14-B3490AB1E9B8}"/>
    <pc:docChg chg="undo custSel addSld delSld modSld modSection">
      <pc:chgData name="Giesler, Klara GIZ" userId="c8eb932e-4332-4c6e-8f25-88eb24c81eba" providerId="ADAL" clId="{7D897278-F88F-4B81-AA14-B3490AB1E9B8}" dt="2024-03-25T11:21:41.425" v="392" actId="1076"/>
      <pc:docMkLst>
        <pc:docMk/>
      </pc:docMkLst>
      <pc:sldChg chg="modSp mod">
        <pc:chgData name="Giesler, Klara GIZ" userId="c8eb932e-4332-4c6e-8f25-88eb24c81eba" providerId="ADAL" clId="{7D897278-F88F-4B81-AA14-B3490AB1E9B8}" dt="2024-03-25T10:56:13.941" v="1" actId="20577"/>
        <pc:sldMkLst>
          <pc:docMk/>
          <pc:sldMk cId="4007732440" sldId="257"/>
        </pc:sldMkLst>
        <pc:spChg chg="mod">
          <ac:chgData name="Giesler, Klara GIZ" userId="c8eb932e-4332-4c6e-8f25-88eb24c81eba" providerId="ADAL" clId="{7D897278-F88F-4B81-AA14-B3490AB1E9B8}" dt="2024-03-25T10:56:13.941" v="1" actId="20577"/>
          <ac:spMkLst>
            <pc:docMk/>
            <pc:sldMk cId="4007732440" sldId="257"/>
            <ac:spMk id="3" creationId="{00000000-0000-0000-0000-000000000000}"/>
          </ac:spMkLst>
        </pc:spChg>
      </pc:sldChg>
      <pc:sldChg chg="addSp delSp modSp del mod">
        <pc:chgData name="Giesler, Klara GIZ" userId="c8eb932e-4332-4c6e-8f25-88eb24c81eba" providerId="ADAL" clId="{7D897278-F88F-4B81-AA14-B3490AB1E9B8}" dt="2024-03-25T11:11:18.270" v="169" actId="2696"/>
        <pc:sldMkLst>
          <pc:docMk/>
          <pc:sldMk cId="2032353021" sldId="260"/>
        </pc:sldMkLst>
        <pc:spChg chg="mod">
          <ac:chgData name="Giesler, Klara GIZ" userId="c8eb932e-4332-4c6e-8f25-88eb24c81eba" providerId="ADAL" clId="{7D897278-F88F-4B81-AA14-B3490AB1E9B8}" dt="2024-03-25T11:05:17.683" v="64" actId="113"/>
          <ac:spMkLst>
            <pc:docMk/>
            <pc:sldMk cId="2032353021" sldId="260"/>
            <ac:spMk id="2" creationId="{00000000-0000-0000-0000-000000000000}"/>
          </ac:spMkLst>
        </pc:spChg>
        <pc:spChg chg="add del mod">
          <ac:chgData name="Giesler, Klara GIZ" userId="c8eb932e-4332-4c6e-8f25-88eb24c81eba" providerId="ADAL" clId="{7D897278-F88F-4B81-AA14-B3490AB1E9B8}" dt="2024-03-25T11:05:57.827" v="70"/>
          <ac:spMkLst>
            <pc:docMk/>
            <pc:sldMk cId="2032353021" sldId="260"/>
            <ac:spMk id="3" creationId="{208279DA-0A56-D88A-BB4A-2BDE357450CC}"/>
          </ac:spMkLst>
        </pc:spChg>
        <pc:spChg chg="add del mod">
          <ac:chgData name="Giesler, Klara GIZ" userId="c8eb932e-4332-4c6e-8f25-88eb24c81eba" providerId="ADAL" clId="{7D897278-F88F-4B81-AA14-B3490AB1E9B8}" dt="2024-03-25T11:05:57.827" v="70"/>
          <ac:spMkLst>
            <pc:docMk/>
            <pc:sldMk cId="2032353021" sldId="260"/>
            <ac:spMk id="4" creationId="{7F7BFBA5-FB3C-D56F-1A8E-B73164044359}"/>
          </ac:spMkLst>
        </pc:spChg>
        <pc:spChg chg="add del mod">
          <ac:chgData name="Giesler, Klara GIZ" userId="c8eb932e-4332-4c6e-8f25-88eb24c81eba" providerId="ADAL" clId="{7D897278-F88F-4B81-AA14-B3490AB1E9B8}" dt="2024-03-25T11:05:57.827" v="70"/>
          <ac:spMkLst>
            <pc:docMk/>
            <pc:sldMk cId="2032353021" sldId="260"/>
            <ac:spMk id="5" creationId="{001AE4B4-59A9-1847-39FF-BBA6EB2AB13F}"/>
          </ac:spMkLst>
        </pc:spChg>
        <pc:spChg chg="add del mod">
          <ac:chgData name="Giesler, Klara GIZ" userId="c8eb932e-4332-4c6e-8f25-88eb24c81eba" providerId="ADAL" clId="{7D897278-F88F-4B81-AA14-B3490AB1E9B8}" dt="2024-03-25T11:05:57.827" v="70"/>
          <ac:spMkLst>
            <pc:docMk/>
            <pc:sldMk cId="2032353021" sldId="260"/>
            <ac:spMk id="6" creationId="{D2E8A51C-C44B-0F92-AA3D-F0F4B2C1B988}"/>
          </ac:spMkLst>
        </pc:spChg>
        <pc:spChg chg="add del mod">
          <ac:chgData name="Giesler, Klara GIZ" userId="c8eb932e-4332-4c6e-8f25-88eb24c81eba" providerId="ADAL" clId="{7D897278-F88F-4B81-AA14-B3490AB1E9B8}" dt="2024-03-25T11:05:57.827" v="70"/>
          <ac:spMkLst>
            <pc:docMk/>
            <pc:sldMk cId="2032353021" sldId="260"/>
            <ac:spMk id="7" creationId="{47A5829D-3C8C-778D-4255-6ADD3A20057C}"/>
          </ac:spMkLst>
        </pc:spChg>
        <pc:spChg chg="add del mod">
          <ac:chgData name="Giesler, Klara GIZ" userId="c8eb932e-4332-4c6e-8f25-88eb24c81eba" providerId="ADAL" clId="{7D897278-F88F-4B81-AA14-B3490AB1E9B8}" dt="2024-03-25T11:05:57.827" v="70"/>
          <ac:spMkLst>
            <pc:docMk/>
            <pc:sldMk cId="2032353021" sldId="260"/>
            <ac:spMk id="8" creationId="{85CFEDAC-F034-4FFD-2585-40F9293519DF}"/>
          </ac:spMkLst>
        </pc:spChg>
        <pc:spChg chg="add del mod">
          <ac:chgData name="Giesler, Klara GIZ" userId="c8eb932e-4332-4c6e-8f25-88eb24c81eba" providerId="ADAL" clId="{7D897278-F88F-4B81-AA14-B3490AB1E9B8}" dt="2024-03-25T11:05:57.827" v="70"/>
          <ac:spMkLst>
            <pc:docMk/>
            <pc:sldMk cId="2032353021" sldId="260"/>
            <ac:spMk id="9" creationId="{B5DF58F5-F418-06EC-F4D0-8FE4903F8B97}"/>
          </ac:spMkLst>
        </pc:spChg>
        <pc:spChg chg="add del mod">
          <ac:chgData name="Giesler, Klara GIZ" userId="c8eb932e-4332-4c6e-8f25-88eb24c81eba" providerId="ADAL" clId="{7D897278-F88F-4B81-AA14-B3490AB1E9B8}" dt="2024-03-25T11:05:57.827" v="70"/>
          <ac:spMkLst>
            <pc:docMk/>
            <pc:sldMk cId="2032353021" sldId="260"/>
            <ac:spMk id="10" creationId="{AA6BF2CD-1F9A-3986-3BFC-DB682B270396}"/>
          </ac:spMkLst>
        </pc:spChg>
        <pc:spChg chg="add del mod">
          <ac:chgData name="Giesler, Klara GIZ" userId="c8eb932e-4332-4c6e-8f25-88eb24c81eba" providerId="ADAL" clId="{7D897278-F88F-4B81-AA14-B3490AB1E9B8}" dt="2024-03-25T11:05:57.827" v="70"/>
          <ac:spMkLst>
            <pc:docMk/>
            <pc:sldMk cId="2032353021" sldId="260"/>
            <ac:spMk id="11" creationId="{BAD81CF2-4719-33AB-D00F-3EF19ED03FEE}"/>
          </ac:spMkLst>
        </pc:spChg>
        <pc:spChg chg="add del mod">
          <ac:chgData name="Giesler, Klara GIZ" userId="c8eb932e-4332-4c6e-8f25-88eb24c81eba" providerId="ADAL" clId="{7D897278-F88F-4B81-AA14-B3490AB1E9B8}" dt="2024-03-25T11:05:57.827" v="70"/>
          <ac:spMkLst>
            <pc:docMk/>
            <pc:sldMk cId="2032353021" sldId="260"/>
            <ac:spMk id="12" creationId="{979D5A12-BF13-3669-36C1-FF157088E892}"/>
          </ac:spMkLst>
        </pc:spChg>
        <pc:spChg chg="add del mod">
          <ac:chgData name="Giesler, Klara GIZ" userId="c8eb932e-4332-4c6e-8f25-88eb24c81eba" providerId="ADAL" clId="{7D897278-F88F-4B81-AA14-B3490AB1E9B8}" dt="2024-03-25T11:05:57.827" v="70"/>
          <ac:spMkLst>
            <pc:docMk/>
            <pc:sldMk cId="2032353021" sldId="260"/>
            <ac:spMk id="13" creationId="{A0DD93DD-6595-6698-4C81-94495D3C0E23}"/>
          </ac:spMkLst>
        </pc:spChg>
        <pc:spChg chg="add del mod">
          <ac:chgData name="Giesler, Klara GIZ" userId="c8eb932e-4332-4c6e-8f25-88eb24c81eba" providerId="ADAL" clId="{7D897278-F88F-4B81-AA14-B3490AB1E9B8}" dt="2024-03-25T11:05:57.827" v="70"/>
          <ac:spMkLst>
            <pc:docMk/>
            <pc:sldMk cId="2032353021" sldId="260"/>
            <ac:spMk id="14" creationId="{F4C62079-14A5-C4EB-43A3-495C674F5596}"/>
          </ac:spMkLst>
        </pc:spChg>
        <pc:spChg chg="add del mod">
          <ac:chgData name="Giesler, Klara GIZ" userId="c8eb932e-4332-4c6e-8f25-88eb24c81eba" providerId="ADAL" clId="{7D897278-F88F-4B81-AA14-B3490AB1E9B8}" dt="2024-03-25T11:05:57.827" v="70"/>
          <ac:spMkLst>
            <pc:docMk/>
            <pc:sldMk cId="2032353021" sldId="260"/>
            <ac:spMk id="15" creationId="{7416E231-38AC-DA70-5770-2181216EB4AB}"/>
          </ac:spMkLst>
        </pc:spChg>
        <pc:spChg chg="add del mod">
          <ac:chgData name="Giesler, Klara GIZ" userId="c8eb932e-4332-4c6e-8f25-88eb24c81eba" providerId="ADAL" clId="{7D897278-F88F-4B81-AA14-B3490AB1E9B8}" dt="2024-03-25T11:05:57.827" v="70"/>
          <ac:spMkLst>
            <pc:docMk/>
            <pc:sldMk cId="2032353021" sldId="260"/>
            <ac:spMk id="16" creationId="{34A73718-EF00-6100-00B5-613EB8F52E07}"/>
          </ac:spMkLst>
        </pc:spChg>
        <pc:spChg chg="add del mod">
          <ac:chgData name="Giesler, Klara GIZ" userId="c8eb932e-4332-4c6e-8f25-88eb24c81eba" providerId="ADAL" clId="{7D897278-F88F-4B81-AA14-B3490AB1E9B8}" dt="2024-03-25T11:05:57.827" v="70"/>
          <ac:spMkLst>
            <pc:docMk/>
            <pc:sldMk cId="2032353021" sldId="260"/>
            <ac:spMk id="17" creationId="{D0A5FCC6-6F65-B6B6-00ED-DA06A2A86802}"/>
          </ac:spMkLst>
        </pc:spChg>
        <pc:spChg chg="add del mod">
          <ac:chgData name="Giesler, Klara GIZ" userId="c8eb932e-4332-4c6e-8f25-88eb24c81eba" providerId="ADAL" clId="{7D897278-F88F-4B81-AA14-B3490AB1E9B8}" dt="2024-03-25T11:05:57.827" v="70"/>
          <ac:spMkLst>
            <pc:docMk/>
            <pc:sldMk cId="2032353021" sldId="260"/>
            <ac:spMk id="18" creationId="{553CC43E-682B-C418-809D-3198D97C7151}"/>
          </ac:spMkLst>
        </pc:spChg>
        <pc:spChg chg="add del mod">
          <ac:chgData name="Giesler, Klara GIZ" userId="c8eb932e-4332-4c6e-8f25-88eb24c81eba" providerId="ADAL" clId="{7D897278-F88F-4B81-AA14-B3490AB1E9B8}" dt="2024-03-25T11:05:57.827" v="70"/>
          <ac:spMkLst>
            <pc:docMk/>
            <pc:sldMk cId="2032353021" sldId="260"/>
            <ac:spMk id="19" creationId="{203FF4F9-585E-20DE-F9B8-E585B20B5D43}"/>
          </ac:spMkLst>
        </pc:spChg>
        <pc:spChg chg="add del mod">
          <ac:chgData name="Giesler, Klara GIZ" userId="c8eb932e-4332-4c6e-8f25-88eb24c81eba" providerId="ADAL" clId="{7D897278-F88F-4B81-AA14-B3490AB1E9B8}" dt="2024-03-25T11:05:57.827" v="70"/>
          <ac:spMkLst>
            <pc:docMk/>
            <pc:sldMk cId="2032353021" sldId="260"/>
            <ac:spMk id="20" creationId="{E291DD0B-289C-D6A4-D0C6-EA63668A859C}"/>
          </ac:spMkLst>
        </pc:spChg>
        <pc:spChg chg="add del mod">
          <ac:chgData name="Giesler, Klara GIZ" userId="c8eb932e-4332-4c6e-8f25-88eb24c81eba" providerId="ADAL" clId="{7D897278-F88F-4B81-AA14-B3490AB1E9B8}" dt="2024-03-25T11:05:57.827" v="70"/>
          <ac:spMkLst>
            <pc:docMk/>
            <pc:sldMk cId="2032353021" sldId="260"/>
            <ac:spMk id="21" creationId="{26AFC8C9-A058-6756-669B-483FFB3950C6}"/>
          </ac:spMkLst>
        </pc:spChg>
        <pc:spChg chg="add del mod">
          <ac:chgData name="Giesler, Klara GIZ" userId="c8eb932e-4332-4c6e-8f25-88eb24c81eba" providerId="ADAL" clId="{7D897278-F88F-4B81-AA14-B3490AB1E9B8}" dt="2024-03-25T11:05:57.827" v="70"/>
          <ac:spMkLst>
            <pc:docMk/>
            <pc:sldMk cId="2032353021" sldId="260"/>
            <ac:spMk id="22" creationId="{59BB830E-7E01-25DE-CD58-7786C3AA0B0F}"/>
          </ac:spMkLst>
        </pc:spChg>
        <pc:spChg chg="add del mod">
          <ac:chgData name="Giesler, Klara GIZ" userId="c8eb932e-4332-4c6e-8f25-88eb24c81eba" providerId="ADAL" clId="{7D897278-F88F-4B81-AA14-B3490AB1E9B8}" dt="2024-03-25T11:05:57.827" v="70"/>
          <ac:spMkLst>
            <pc:docMk/>
            <pc:sldMk cId="2032353021" sldId="260"/>
            <ac:spMk id="23" creationId="{90B0016C-1F92-33AA-FF44-7C12225722D7}"/>
          </ac:spMkLst>
        </pc:spChg>
        <pc:spChg chg="add del mod">
          <ac:chgData name="Giesler, Klara GIZ" userId="c8eb932e-4332-4c6e-8f25-88eb24c81eba" providerId="ADAL" clId="{7D897278-F88F-4B81-AA14-B3490AB1E9B8}" dt="2024-03-25T11:05:57.827" v="70"/>
          <ac:spMkLst>
            <pc:docMk/>
            <pc:sldMk cId="2032353021" sldId="260"/>
            <ac:spMk id="24" creationId="{D3DBAEF9-4D9A-7E0E-4E9C-8ABFB9654311}"/>
          </ac:spMkLst>
        </pc:spChg>
        <pc:spChg chg="add del mod">
          <ac:chgData name="Giesler, Klara GIZ" userId="c8eb932e-4332-4c6e-8f25-88eb24c81eba" providerId="ADAL" clId="{7D897278-F88F-4B81-AA14-B3490AB1E9B8}" dt="2024-03-25T11:05:57.827" v="70"/>
          <ac:spMkLst>
            <pc:docMk/>
            <pc:sldMk cId="2032353021" sldId="260"/>
            <ac:spMk id="25" creationId="{6F415E4E-E901-7E7C-AF92-528ADCD12FF9}"/>
          </ac:spMkLst>
        </pc:spChg>
        <pc:spChg chg="add del mod">
          <ac:chgData name="Giesler, Klara GIZ" userId="c8eb932e-4332-4c6e-8f25-88eb24c81eba" providerId="ADAL" clId="{7D897278-F88F-4B81-AA14-B3490AB1E9B8}" dt="2024-03-25T11:05:57.827" v="70"/>
          <ac:spMkLst>
            <pc:docMk/>
            <pc:sldMk cId="2032353021" sldId="260"/>
            <ac:spMk id="26" creationId="{0B8C0D36-2ED3-8587-44B8-5916DBB70783}"/>
          </ac:spMkLst>
        </pc:spChg>
        <pc:spChg chg="add del mod">
          <ac:chgData name="Giesler, Klara GIZ" userId="c8eb932e-4332-4c6e-8f25-88eb24c81eba" providerId="ADAL" clId="{7D897278-F88F-4B81-AA14-B3490AB1E9B8}" dt="2024-03-25T11:05:57.827" v="70"/>
          <ac:spMkLst>
            <pc:docMk/>
            <pc:sldMk cId="2032353021" sldId="260"/>
            <ac:spMk id="27" creationId="{BEB80885-44AB-E875-3F86-0F10AF0AEEF4}"/>
          </ac:spMkLst>
        </pc:spChg>
        <pc:spChg chg="add del mod">
          <ac:chgData name="Giesler, Klara GIZ" userId="c8eb932e-4332-4c6e-8f25-88eb24c81eba" providerId="ADAL" clId="{7D897278-F88F-4B81-AA14-B3490AB1E9B8}" dt="2024-03-25T11:05:57.827" v="70"/>
          <ac:spMkLst>
            <pc:docMk/>
            <pc:sldMk cId="2032353021" sldId="260"/>
            <ac:spMk id="28" creationId="{DAC64E66-A286-8BC6-F545-B70B7053AFE4}"/>
          </ac:spMkLst>
        </pc:spChg>
        <pc:spChg chg="add del mod">
          <ac:chgData name="Giesler, Klara GIZ" userId="c8eb932e-4332-4c6e-8f25-88eb24c81eba" providerId="ADAL" clId="{7D897278-F88F-4B81-AA14-B3490AB1E9B8}" dt="2024-03-25T11:05:57.827" v="70"/>
          <ac:spMkLst>
            <pc:docMk/>
            <pc:sldMk cId="2032353021" sldId="260"/>
            <ac:spMk id="29" creationId="{DA235037-3298-09C3-181A-969ED9A09FE7}"/>
          </ac:spMkLst>
        </pc:spChg>
        <pc:spChg chg="add del mod">
          <ac:chgData name="Giesler, Klara GIZ" userId="c8eb932e-4332-4c6e-8f25-88eb24c81eba" providerId="ADAL" clId="{7D897278-F88F-4B81-AA14-B3490AB1E9B8}" dt="2024-03-25T11:05:57.827" v="70"/>
          <ac:spMkLst>
            <pc:docMk/>
            <pc:sldMk cId="2032353021" sldId="260"/>
            <ac:spMk id="30" creationId="{AD43AB58-9B37-7A0C-9FD1-8931D4EFBB2E}"/>
          </ac:spMkLst>
        </pc:spChg>
        <pc:spChg chg="add del mod">
          <ac:chgData name="Giesler, Klara GIZ" userId="c8eb932e-4332-4c6e-8f25-88eb24c81eba" providerId="ADAL" clId="{7D897278-F88F-4B81-AA14-B3490AB1E9B8}" dt="2024-03-25T11:05:57.827" v="70"/>
          <ac:spMkLst>
            <pc:docMk/>
            <pc:sldMk cId="2032353021" sldId="260"/>
            <ac:spMk id="31" creationId="{80B86B08-ECBD-90F4-5AD3-74C3AEFFE51D}"/>
          </ac:spMkLst>
        </pc:spChg>
        <pc:spChg chg="add del mod">
          <ac:chgData name="Giesler, Klara GIZ" userId="c8eb932e-4332-4c6e-8f25-88eb24c81eba" providerId="ADAL" clId="{7D897278-F88F-4B81-AA14-B3490AB1E9B8}" dt="2024-03-25T11:05:57.827" v="70"/>
          <ac:spMkLst>
            <pc:docMk/>
            <pc:sldMk cId="2032353021" sldId="260"/>
            <ac:spMk id="32" creationId="{18586657-E6C6-D908-7947-DE92BC545EF3}"/>
          </ac:spMkLst>
        </pc:spChg>
        <pc:spChg chg="add del mod">
          <ac:chgData name="Giesler, Klara GIZ" userId="c8eb932e-4332-4c6e-8f25-88eb24c81eba" providerId="ADAL" clId="{7D897278-F88F-4B81-AA14-B3490AB1E9B8}" dt="2024-03-25T11:05:57.827" v="70"/>
          <ac:spMkLst>
            <pc:docMk/>
            <pc:sldMk cId="2032353021" sldId="260"/>
            <ac:spMk id="33" creationId="{20810731-B3F9-061B-63C5-7F31AD3DCAD0}"/>
          </ac:spMkLst>
        </pc:spChg>
        <pc:spChg chg="add del mod">
          <ac:chgData name="Giesler, Klara GIZ" userId="c8eb932e-4332-4c6e-8f25-88eb24c81eba" providerId="ADAL" clId="{7D897278-F88F-4B81-AA14-B3490AB1E9B8}" dt="2024-03-25T11:05:57.827" v="70"/>
          <ac:spMkLst>
            <pc:docMk/>
            <pc:sldMk cId="2032353021" sldId="260"/>
            <ac:spMk id="34" creationId="{12C74A16-04F9-CEBE-24CD-522D861316AE}"/>
          </ac:spMkLst>
        </pc:spChg>
        <pc:spChg chg="add del mod">
          <ac:chgData name="Giesler, Klara GIZ" userId="c8eb932e-4332-4c6e-8f25-88eb24c81eba" providerId="ADAL" clId="{7D897278-F88F-4B81-AA14-B3490AB1E9B8}" dt="2024-03-25T11:05:57.827" v="70"/>
          <ac:spMkLst>
            <pc:docMk/>
            <pc:sldMk cId="2032353021" sldId="260"/>
            <ac:spMk id="35" creationId="{EEA53C22-54DB-73F8-A0A0-DBC368F7311F}"/>
          </ac:spMkLst>
        </pc:spChg>
        <pc:spChg chg="add del mod">
          <ac:chgData name="Giesler, Klara GIZ" userId="c8eb932e-4332-4c6e-8f25-88eb24c81eba" providerId="ADAL" clId="{7D897278-F88F-4B81-AA14-B3490AB1E9B8}" dt="2024-03-25T11:05:57.827" v="70"/>
          <ac:spMkLst>
            <pc:docMk/>
            <pc:sldMk cId="2032353021" sldId="260"/>
            <ac:spMk id="36" creationId="{05DE2E9B-8ACB-9BCF-490F-4A06784A4751}"/>
          </ac:spMkLst>
        </pc:spChg>
        <pc:spChg chg="add del mod">
          <ac:chgData name="Giesler, Klara GIZ" userId="c8eb932e-4332-4c6e-8f25-88eb24c81eba" providerId="ADAL" clId="{7D897278-F88F-4B81-AA14-B3490AB1E9B8}" dt="2024-03-25T11:05:57.827" v="70"/>
          <ac:spMkLst>
            <pc:docMk/>
            <pc:sldMk cId="2032353021" sldId="260"/>
            <ac:spMk id="37" creationId="{B1938822-D026-D561-20C3-462729149C32}"/>
          </ac:spMkLst>
        </pc:spChg>
        <pc:spChg chg="add del mod">
          <ac:chgData name="Giesler, Klara GIZ" userId="c8eb932e-4332-4c6e-8f25-88eb24c81eba" providerId="ADAL" clId="{7D897278-F88F-4B81-AA14-B3490AB1E9B8}" dt="2024-03-25T11:05:57.827" v="70"/>
          <ac:spMkLst>
            <pc:docMk/>
            <pc:sldMk cId="2032353021" sldId="260"/>
            <ac:spMk id="38" creationId="{CA7C0167-D418-9A87-9BAD-3D1579B986E9}"/>
          </ac:spMkLst>
        </pc:spChg>
        <pc:spChg chg="add del mod">
          <ac:chgData name="Giesler, Klara GIZ" userId="c8eb932e-4332-4c6e-8f25-88eb24c81eba" providerId="ADAL" clId="{7D897278-F88F-4B81-AA14-B3490AB1E9B8}" dt="2024-03-25T11:05:57.827" v="70"/>
          <ac:spMkLst>
            <pc:docMk/>
            <pc:sldMk cId="2032353021" sldId="260"/>
            <ac:spMk id="39" creationId="{78A35A75-5F2D-3DF1-D964-0B998F9C83AC}"/>
          </ac:spMkLst>
        </pc:spChg>
        <pc:spChg chg="add del mod">
          <ac:chgData name="Giesler, Klara GIZ" userId="c8eb932e-4332-4c6e-8f25-88eb24c81eba" providerId="ADAL" clId="{7D897278-F88F-4B81-AA14-B3490AB1E9B8}" dt="2024-03-25T11:05:57.827" v="70"/>
          <ac:spMkLst>
            <pc:docMk/>
            <pc:sldMk cId="2032353021" sldId="260"/>
            <ac:spMk id="40" creationId="{97DC6250-2F38-598B-2401-F90D16EC7D78}"/>
          </ac:spMkLst>
        </pc:spChg>
        <pc:spChg chg="add del mod">
          <ac:chgData name="Giesler, Klara GIZ" userId="c8eb932e-4332-4c6e-8f25-88eb24c81eba" providerId="ADAL" clId="{7D897278-F88F-4B81-AA14-B3490AB1E9B8}" dt="2024-03-25T11:05:57.827" v="70"/>
          <ac:spMkLst>
            <pc:docMk/>
            <pc:sldMk cId="2032353021" sldId="260"/>
            <ac:spMk id="41" creationId="{FA598DA1-8130-3B24-1281-391726A67BAE}"/>
          </ac:spMkLst>
        </pc:spChg>
        <pc:spChg chg="add del mod">
          <ac:chgData name="Giesler, Klara GIZ" userId="c8eb932e-4332-4c6e-8f25-88eb24c81eba" providerId="ADAL" clId="{7D897278-F88F-4B81-AA14-B3490AB1E9B8}" dt="2024-03-25T11:05:57.827" v="70"/>
          <ac:spMkLst>
            <pc:docMk/>
            <pc:sldMk cId="2032353021" sldId="260"/>
            <ac:spMk id="42" creationId="{C12B0B2B-6FB7-1F0A-651E-4EB203511329}"/>
          </ac:spMkLst>
        </pc:spChg>
        <pc:spChg chg="add del mod">
          <ac:chgData name="Giesler, Klara GIZ" userId="c8eb932e-4332-4c6e-8f25-88eb24c81eba" providerId="ADAL" clId="{7D897278-F88F-4B81-AA14-B3490AB1E9B8}" dt="2024-03-25T11:05:57.827" v="70"/>
          <ac:spMkLst>
            <pc:docMk/>
            <pc:sldMk cId="2032353021" sldId="260"/>
            <ac:spMk id="43" creationId="{7B8A31B2-A2B1-C63E-E052-C67AB5A8E29B}"/>
          </ac:spMkLst>
        </pc:spChg>
        <pc:spChg chg="add del mod">
          <ac:chgData name="Giesler, Klara GIZ" userId="c8eb932e-4332-4c6e-8f25-88eb24c81eba" providerId="ADAL" clId="{7D897278-F88F-4B81-AA14-B3490AB1E9B8}" dt="2024-03-25T11:05:57.827" v="70"/>
          <ac:spMkLst>
            <pc:docMk/>
            <pc:sldMk cId="2032353021" sldId="260"/>
            <ac:spMk id="44" creationId="{20D683E3-72F3-1ECE-51AD-DF95DF1537AB}"/>
          </ac:spMkLst>
        </pc:spChg>
        <pc:spChg chg="add del mod">
          <ac:chgData name="Giesler, Klara GIZ" userId="c8eb932e-4332-4c6e-8f25-88eb24c81eba" providerId="ADAL" clId="{7D897278-F88F-4B81-AA14-B3490AB1E9B8}" dt="2024-03-25T11:05:57.827" v="70"/>
          <ac:spMkLst>
            <pc:docMk/>
            <pc:sldMk cId="2032353021" sldId="260"/>
            <ac:spMk id="45" creationId="{3E8D8433-CBD6-E7EC-E670-C28102F6320E}"/>
          </ac:spMkLst>
        </pc:spChg>
        <pc:spChg chg="add del mod">
          <ac:chgData name="Giesler, Klara GIZ" userId="c8eb932e-4332-4c6e-8f25-88eb24c81eba" providerId="ADAL" clId="{7D897278-F88F-4B81-AA14-B3490AB1E9B8}" dt="2024-03-25T11:05:57.827" v="70"/>
          <ac:spMkLst>
            <pc:docMk/>
            <pc:sldMk cId="2032353021" sldId="260"/>
            <ac:spMk id="46" creationId="{FF49FD32-8526-92F1-02BC-E7FBEB5A7E0E}"/>
          </ac:spMkLst>
        </pc:spChg>
        <pc:spChg chg="add del mod">
          <ac:chgData name="Giesler, Klara GIZ" userId="c8eb932e-4332-4c6e-8f25-88eb24c81eba" providerId="ADAL" clId="{7D897278-F88F-4B81-AA14-B3490AB1E9B8}" dt="2024-03-25T11:05:57.827" v="70"/>
          <ac:spMkLst>
            <pc:docMk/>
            <pc:sldMk cId="2032353021" sldId="260"/>
            <ac:spMk id="47" creationId="{C538A93B-B0AE-410F-E258-8ABDC58BE605}"/>
          </ac:spMkLst>
        </pc:spChg>
        <pc:spChg chg="add del mod">
          <ac:chgData name="Giesler, Klara GIZ" userId="c8eb932e-4332-4c6e-8f25-88eb24c81eba" providerId="ADAL" clId="{7D897278-F88F-4B81-AA14-B3490AB1E9B8}" dt="2024-03-25T11:05:57.827" v="70"/>
          <ac:spMkLst>
            <pc:docMk/>
            <pc:sldMk cId="2032353021" sldId="260"/>
            <ac:spMk id="48" creationId="{5884B904-A0EB-7000-65A7-D113D1300B1D}"/>
          </ac:spMkLst>
        </pc:spChg>
        <pc:spChg chg="add del mod">
          <ac:chgData name="Giesler, Klara GIZ" userId="c8eb932e-4332-4c6e-8f25-88eb24c81eba" providerId="ADAL" clId="{7D897278-F88F-4B81-AA14-B3490AB1E9B8}" dt="2024-03-25T11:05:57.827" v="70"/>
          <ac:spMkLst>
            <pc:docMk/>
            <pc:sldMk cId="2032353021" sldId="260"/>
            <ac:spMk id="49" creationId="{3A79E591-3126-6DAA-FE8E-8F9386A73490}"/>
          </ac:spMkLst>
        </pc:spChg>
        <pc:spChg chg="add del mod">
          <ac:chgData name="Giesler, Klara GIZ" userId="c8eb932e-4332-4c6e-8f25-88eb24c81eba" providerId="ADAL" clId="{7D897278-F88F-4B81-AA14-B3490AB1E9B8}" dt="2024-03-25T11:05:57.827" v="70"/>
          <ac:spMkLst>
            <pc:docMk/>
            <pc:sldMk cId="2032353021" sldId="260"/>
            <ac:spMk id="50" creationId="{BEC250A5-EBDE-A533-0206-AB25B8B372D9}"/>
          </ac:spMkLst>
        </pc:spChg>
        <pc:spChg chg="add del mod">
          <ac:chgData name="Giesler, Klara GIZ" userId="c8eb932e-4332-4c6e-8f25-88eb24c81eba" providerId="ADAL" clId="{7D897278-F88F-4B81-AA14-B3490AB1E9B8}" dt="2024-03-25T11:05:57.827" v="70"/>
          <ac:spMkLst>
            <pc:docMk/>
            <pc:sldMk cId="2032353021" sldId="260"/>
            <ac:spMk id="51" creationId="{39873296-8772-81FE-4132-8F4BFEB55913}"/>
          </ac:spMkLst>
        </pc:spChg>
        <pc:spChg chg="add del mod">
          <ac:chgData name="Giesler, Klara GIZ" userId="c8eb932e-4332-4c6e-8f25-88eb24c81eba" providerId="ADAL" clId="{7D897278-F88F-4B81-AA14-B3490AB1E9B8}" dt="2024-03-25T11:05:57.827" v="70"/>
          <ac:spMkLst>
            <pc:docMk/>
            <pc:sldMk cId="2032353021" sldId="260"/>
            <ac:spMk id="52" creationId="{C297392B-2262-6D2B-19D7-674EC65D2563}"/>
          </ac:spMkLst>
        </pc:spChg>
        <pc:spChg chg="add del">
          <ac:chgData name="Giesler, Klara GIZ" userId="c8eb932e-4332-4c6e-8f25-88eb24c81eba" providerId="ADAL" clId="{7D897278-F88F-4B81-AA14-B3490AB1E9B8}" dt="2024-03-25T11:06:00.181" v="74" actId="478"/>
          <ac:spMkLst>
            <pc:docMk/>
            <pc:sldMk cId="2032353021" sldId="260"/>
            <ac:spMk id="53" creationId="{00000000-0000-0000-0000-000000000000}"/>
          </ac:spMkLst>
        </pc:spChg>
        <pc:spChg chg="add del mod">
          <ac:chgData name="Giesler, Klara GIZ" userId="c8eb932e-4332-4c6e-8f25-88eb24c81eba" providerId="ADAL" clId="{7D897278-F88F-4B81-AA14-B3490AB1E9B8}" dt="2024-03-25T11:05:57.827" v="70"/>
          <ac:spMkLst>
            <pc:docMk/>
            <pc:sldMk cId="2032353021" sldId="260"/>
            <ac:spMk id="54" creationId="{E53EDB6D-6E06-F263-807F-E2A9FCFFA070}"/>
          </ac:spMkLst>
        </pc:spChg>
        <pc:spChg chg="add del">
          <ac:chgData name="Giesler, Klara GIZ" userId="c8eb932e-4332-4c6e-8f25-88eb24c81eba" providerId="ADAL" clId="{7D897278-F88F-4B81-AA14-B3490AB1E9B8}" dt="2024-03-25T11:06:00.181" v="74" actId="478"/>
          <ac:spMkLst>
            <pc:docMk/>
            <pc:sldMk cId="2032353021" sldId="260"/>
            <ac:spMk id="5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56"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57"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5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59"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60"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1"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2"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3"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4"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6"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7"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69"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70"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71"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72"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73"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74"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7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76" creationId="{00000000-0000-0000-0000-000000000000}"/>
          </ac:spMkLst>
        </pc:spChg>
        <pc:spChg chg="add del">
          <ac:chgData name="Giesler, Klara GIZ" userId="c8eb932e-4332-4c6e-8f25-88eb24c81eba" providerId="ADAL" clId="{7D897278-F88F-4B81-AA14-B3490AB1E9B8}" dt="2024-03-25T11:05:59.275" v="72" actId="478"/>
          <ac:spMkLst>
            <pc:docMk/>
            <pc:sldMk cId="2032353021" sldId="260"/>
            <ac:spMk id="77"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7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79"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80" creationId="{00000000-0000-0000-0000-000000000000}"/>
          </ac:spMkLst>
        </pc:spChg>
        <pc:spChg chg="add del">
          <ac:chgData name="Giesler, Klara GIZ" userId="c8eb932e-4332-4c6e-8f25-88eb24c81eba" providerId="ADAL" clId="{7D897278-F88F-4B81-AA14-B3490AB1E9B8}" dt="2024-03-25T11:05:58.781" v="71" actId="478"/>
          <ac:spMkLst>
            <pc:docMk/>
            <pc:sldMk cId="2032353021" sldId="260"/>
            <ac:spMk id="81"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82"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83"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84"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85"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86"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87"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8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89"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90"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91" creationId="{DB7EAE50-9002-4B5C-A69E-4CE1C587B27A}"/>
          </ac:spMkLst>
        </pc:spChg>
        <pc:spChg chg="add del">
          <ac:chgData name="Giesler, Klara GIZ" userId="c8eb932e-4332-4c6e-8f25-88eb24c81eba" providerId="ADAL" clId="{7D897278-F88F-4B81-AA14-B3490AB1E9B8}" dt="2024-03-25T11:06:00.181" v="74" actId="478"/>
          <ac:spMkLst>
            <pc:docMk/>
            <pc:sldMk cId="2032353021" sldId="260"/>
            <ac:spMk id="92"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93"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94"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9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96"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97"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9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99"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0"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1"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2"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3"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4"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6"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7"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09"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110"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1"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2"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3"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4"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6" creationId="{53436B09-1797-4C0C-85F6-EC5208B33A21}"/>
          </ac:spMkLst>
        </pc:spChg>
        <pc:spChg chg="add del">
          <ac:chgData name="Giesler, Klara GIZ" userId="c8eb932e-4332-4c6e-8f25-88eb24c81eba" providerId="ADAL" clId="{7D897278-F88F-4B81-AA14-B3490AB1E9B8}" dt="2024-03-25T11:06:00.181" v="74" actId="478"/>
          <ac:spMkLst>
            <pc:docMk/>
            <pc:sldMk cId="2032353021" sldId="260"/>
            <ac:spMk id="117"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8"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19"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0"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1"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2"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3"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4"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5"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6" creationId="{00000000-0000-0000-0000-000000000000}"/>
          </ac:spMkLst>
        </pc:spChg>
        <pc:spChg chg="add del">
          <ac:chgData name="Giesler, Klara GIZ" userId="c8eb932e-4332-4c6e-8f25-88eb24c81eba" providerId="ADAL" clId="{7D897278-F88F-4B81-AA14-B3490AB1E9B8}" dt="2024-03-25T11:06:00.181" v="74" actId="478"/>
          <ac:spMkLst>
            <pc:docMk/>
            <pc:sldMk cId="2032353021" sldId="260"/>
            <ac:spMk id="127" creationId="{C5BD278B-1CBC-43E3-901D-BDBAFDCEC33E}"/>
          </ac:spMkLst>
        </pc:spChg>
        <pc:spChg chg="add del">
          <ac:chgData name="Giesler, Klara GIZ" userId="c8eb932e-4332-4c6e-8f25-88eb24c81eba" providerId="ADAL" clId="{7D897278-F88F-4B81-AA14-B3490AB1E9B8}" dt="2024-03-25T11:05:59.722" v="73" actId="478"/>
          <ac:spMkLst>
            <pc:docMk/>
            <pc:sldMk cId="2032353021" sldId="260"/>
            <ac:spMk id="128" creationId="{5196533E-1CA4-4E1C-8D34-E79CA7FB696D}"/>
          </ac:spMkLst>
        </pc:spChg>
        <pc:spChg chg="add del">
          <ac:chgData name="Giesler, Klara GIZ" userId="c8eb932e-4332-4c6e-8f25-88eb24c81eba" providerId="ADAL" clId="{7D897278-F88F-4B81-AA14-B3490AB1E9B8}" dt="2024-03-25T11:05:59.722" v="73" actId="478"/>
          <ac:spMkLst>
            <pc:docMk/>
            <pc:sldMk cId="2032353021" sldId="260"/>
            <ac:spMk id="129" creationId="{F6E3B765-889B-40F3-9379-9D46DA68B53C}"/>
          </ac:spMkLst>
        </pc:spChg>
        <pc:spChg chg="add del">
          <ac:chgData name="Giesler, Klara GIZ" userId="c8eb932e-4332-4c6e-8f25-88eb24c81eba" providerId="ADAL" clId="{7D897278-F88F-4B81-AA14-B3490AB1E9B8}" dt="2024-03-25T11:06:00.181" v="74" actId="478"/>
          <ac:spMkLst>
            <pc:docMk/>
            <pc:sldMk cId="2032353021" sldId="260"/>
            <ac:spMk id="130" creationId="{81AB1968-22E3-4BEE-8D4E-75B735E468A6}"/>
          </ac:spMkLst>
        </pc:spChg>
        <pc:spChg chg="add del">
          <ac:chgData name="Giesler, Klara GIZ" userId="c8eb932e-4332-4c6e-8f25-88eb24c81eba" providerId="ADAL" clId="{7D897278-F88F-4B81-AA14-B3490AB1E9B8}" dt="2024-03-25T11:06:00.181" v="74" actId="478"/>
          <ac:spMkLst>
            <pc:docMk/>
            <pc:sldMk cId="2032353021" sldId="260"/>
            <ac:spMk id="131" creationId="{36CA207B-6F31-4A30-B078-6952427C87C5}"/>
          </ac:spMkLst>
        </pc:spChg>
        <pc:spChg chg="add del">
          <ac:chgData name="Giesler, Klara GIZ" userId="c8eb932e-4332-4c6e-8f25-88eb24c81eba" providerId="ADAL" clId="{7D897278-F88F-4B81-AA14-B3490AB1E9B8}" dt="2024-03-25T11:06:00.181" v="74" actId="478"/>
          <ac:spMkLst>
            <pc:docMk/>
            <pc:sldMk cId="2032353021" sldId="260"/>
            <ac:spMk id="132" creationId="{00000000-0000-0000-0000-000000000000}"/>
          </ac:spMkLst>
        </pc:spChg>
        <pc:spChg chg="add del">
          <ac:chgData name="Giesler, Klara GIZ" userId="c8eb932e-4332-4c6e-8f25-88eb24c81eba" providerId="ADAL" clId="{7D897278-F88F-4B81-AA14-B3490AB1E9B8}" dt="2024-03-25T11:05:59.722" v="73" actId="478"/>
          <ac:spMkLst>
            <pc:docMk/>
            <pc:sldMk cId="2032353021" sldId="260"/>
            <ac:spMk id="133" creationId="{18E04936-0080-4DD0-A5AE-20FAE79AA3EF}"/>
          </ac:spMkLst>
        </pc:spChg>
        <pc:spChg chg="add del">
          <ac:chgData name="Giesler, Klara GIZ" userId="c8eb932e-4332-4c6e-8f25-88eb24c81eba" providerId="ADAL" clId="{7D897278-F88F-4B81-AA14-B3490AB1E9B8}" dt="2024-03-25T11:05:59.722" v="73" actId="478"/>
          <ac:spMkLst>
            <pc:docMk/>
            <pc:sldMk cId="2032353021" sldId="260"/>
            <ac:spMk id="134" creationId="{0B1CC784-8EAC-4BC3-88B0-FD8A2A2DB557}"/>
          </ac:spMkLst>
        </pc:spChg>
        <pc:spChg chg="add del">
          <ac:chgData name="Giesler, Klara GIZ" userId="c8eb932e-4332-4c6e-8f25-88eb24c81eba" providerId="ADAL" clId="{7D897278-F88F-4B81-AA14-B3490AB1E9B8}" dt="2024-03-25T11:06:00.181" v="74" actId="478"/>
          <ac:spMkLst>
            <pc:docMk/>
            <pc:sldMk cId="2032353021" sldId="260"/>
            <ac:spMk id="135" creationId="{71757DE0-9716-40DA-BF90-FDB9F8CE89D2}"/>
          </ac:spMkLst>
        </pc:spChg>
        <pc:spChg chg="add del">
          <ac:chgData name="Giesler, Klara GIZ" userId="c8eb932e-4332-4c6e-8f25-88eb24c81eba" providerId="ADAL" clId="{7D897278-F88F-4B81-AA14-B3490AB1E9B8}" dt="2024-03-25T11:05:59.722" v="73" actId="478"/>
          <ac:spMkLst>
            <pc:docMk/>
            <pc:sldMk cId="2032353021" sldId="260"/>
            <ac:spMk id="136" creationId="{C567C250-3418-49C5-8F68-0FF52C2DED1E}"/>
          </ac:spMkLst>
        </pc:spChg>
        <pc:spChg chg="add del">
          <ac:chgData name="Giesler, Klara GIZ" userId="c8eb932e-4332-4c6e-8f25-88eb24c81eba" providerId="ADAL" clId="{7D897278-F88F-4B81-AA14-B3490AB1E9B8}" dt="2024-03-25T11:06:00.181" v="74" actId="478"/>
          <ac:spMkLst>
            <pc:docMk/>
            <pc:sldMk cId="2032353021" sldId="260"/>
            <ac:spMk id="137" creationId="{1A3A91A9-06E6-4897-94F9-598C865364EE}"/>
          </ac:spMkLst>
        </pc:spChg>
        <pc:spChg chg="add del">
          <ac:chgData name="Giesler, Klara GIZ" userId="c8eb932e-4332-4c6e-8f25-88eb24c81eba" providerId="ADAL" clId="{7D897278-F88F-4B81-AA14-B3490AB1E9B8}" dt="2024-03-25T11:06:00.181" v="74" actId="478"/>
          <ac:spMkLst>
            <pc:docMk/>
            <pc:sldMk cId="2032353021" sldId="260"/>
            <ac:spMk id="138" creationId="{8B744879-DA07-470D-A7F0-69445313D0C9}"/>
          </ac:spMkLst>
        </pc:spChg>
        <pc:spChg chg="add del">
          <ac:chgData name="Giesler, Klara GIZ" userId="c8eb932e-4332-4c6e-8f25-88eb24c81eba" providerId="ADAL" clId="{7D897278-F88F-4B81-AA14-B3490AB1E9B8}" dt="2024-03-25T11:05:59.722" v="73" actId="478"/>
          <ac:spMkLst>
            <pc:docMk/>
            <pc:sldMk cId="2032353021" sldId="260"/>
            <ac:spMk id="139" creationId="{AC514133-3EE6-4478-81FA-97E0F8F3D352}"/>
          </ac:spMkLst>
        </pc:spChg>
        <pc:spChg chg="add del">
          <ac:chgData name="Giesler, Klara GIZ" userId="c8eb932e-4332-4c6e-8f25-88eb24c81eba" providerId="ADAL" clId="{7D897278-F88F-4B81-AA14-B3490AB1E9B8}" dt="2024-03-25T11:05:59.722" v="73" actId="478"/>
          <ac:spMkLst>
            <pc:docMk/>
            <pc:sldMk cId="2032353021" sldId="260"/>
            <ac:spMk id="140" creationId="{BB0F501C-0C23-4737-AA20-2734C6594280}"/>
          </ac:spMkLst>
        </pc:spChg>
        <pc:spChg chg="add del mod">
          <ac:chgData name="Giesler, Klara GIZ" userId="c8eb932e-4332-4c6e-8f25-88eb24c81eba" providerId="ADAL" clId="{7D897278-F88F-4B81-AA14-B3490AB1E9B8}" dt="2024-03-25T11:05:57.827" v="70"/>
          <ac:spMkLst>
            <pc:docMk/>
            <pc:sldMk cId="2032353021" sldId="260"/>
            <ac:spMk id="141" creationId="{9A2344B5-572A-9B56-175E-6AB296CED2F7}"/>
          </ac:spMkLst>
        </pc:spChg>
        <pc:spChg chg="add del mod">
          <ac:chgData name="Giesler, Klara GIZ" userId="c8eb932e-4332-4c6e-8f25-88eb24c81eba" providerId="ADAL" clId="{7D897278-F88F-4B81-AA14-B3490AB1E9B8}" dt="2024-03-25T11:05:57.827" v="70"/>
          <ac:spMkLst>
            <pc:docMk/>
            <pc:sldMk cId="2032353021" sldId="260"/>
            <ac:spMk id="142" creationId="{4A167163-75FA-FB80-FEB5-E163C6D63688}"/>
          </ac:spMkLst>
        </pc:spChg>
        <pc:spChg chg="add del mod">
          <ac:chgData name="Giesler, Klara GIZ" userId="c8eb932e-4332-4c6e-8f25-88eb24c81eba" providerId="ADAL" clId="{7D897278-F88F-4B81-AA14-B3490AB1E9B8}" dt="2024-03-25T11:05:57.827" v="70"/>
          <ac:spMkLst>
            <pc:docMk/>
            <pc:sldMk cId="2032353021" sldId="260"/>
            <ac:spMk id="143" creationId="{B4032111-13C3-6CA8-2C81-70A05A3DFD3D}"/>
          </ac:spMkLst>
        </pc:spChg>
        <pc:spChg chg="add del">
          <ac:chgData name="Giesler, Klara GIZ" userId="c8eb932e-4332-4c6e-8f25-88eb24c81eba" providerId="ADAL" clId="{7D897278-F88F-4B81-AA14-B3490AB1E9B8}" dt="2024-03-25T11:06:00.181" v="74" actId="478"/>
          <ac:spMkLst>
            <pc:docMk/>
            <pc:sldMk cId="2032353021" sldId="260"/>
            <ac:spMk id="144" creationId="{FF6B834B-2B50-4799-A2FB-CA58D4C6DE14}"/>
          </ac:spMkLst>
        </pc:spChg>
        <pc:spChg chg="add del mod">
          <ac:chgData name="Giesler, Klara GIZ" userId="c8eb932e-4332-4c6e-8f25-88eb24c81eba" providerId="ADAL" clId="{7D897278-F88F-4B81-AA14-B3490AB1E9B8}" dt="2024-03-25T11:05:57.827" v="70"/>
          <ac:spMkLst>
            <pc:docMk/>
            <pc:sldMk cId="2032353021" sldId="260"/>
            <ac:spMk id="145" creationId="{70E5AF38-566E-A488-3695-8D9815487686}"/>
          </ac:spMkLst>
        </pc:spChg>
        <pc:spChg chg="add del mod">
          <ac:chgData name="Giesler, Klara GIZ" userId="c8eb932e-4332-4c6e-8f25-88eb24c81eba" providerId="ADAL" clId="{7D897278-F88F-4B81-AA14-B3490AB1E9B8}" dt="2024-03-25T11:05:57.827" v="70"/>
          <ac:spMkLst>
            <pc:docMk/>
            <pc:sldMk cId="2032353021" sldId="260"/>
            <ac:spMk id="146" creationId="{2C34A325-9840-BC8D-FCAB-8B25E125FC66}"/>
          </ac:spMkLst>
        </pc:spChg>
        <pc:spChg chg="add del">
          <ac:chgData name="Giesler, Klara GIZ" userId="c8eb932e-4332-4c6e-8f25-88eb24c81eba" providerId="ADAL" clId="{7D897278-F88F-4B81-AA14-B3490AB1E9B8}" dt="2024-03-25T11:06:00.181" v="74" actId="478"/>
          <ac:spMkLst>
            <pc:docMk/>
            <pc:sldMk cId="2032353021" sldId="260"/>
            <ac:spMk id="147" creationId="{65B5F009-FF06-4972-B683-FA2B22B85924}"/>
          </ac:spMkLst>
        </pc:spChg>
        <pc:spChg chg="add del">
          <ac:chgData name="Giesler, Klara GIZ" userId="c8eb932e-4332-4c6e-8f25-88eb24c81eba" providerId="ADAL" clId="{7D897278-F88F-4B81-AA14-B3490AB1E9B8}" dt="2024-03-25T11:05:59.722" v="73" actId="478"/>
          <ac:spMkLst>
            <pc:docMk/>
            <pc:sldMk cId="2032353021" sldId="260"/>
            <ac:spMk id="148" creationId="{4AC637EC-AB31-4903-A5C8-59FD666C18B7}"/>
          </ac:spMkLst>
        </pc:spChg>
        <pc:spChg chg="add del mod">
          <ac:chgData name="Giesler, Klara GIZ" userId="c8eb932e-4332-4c6e-8f25-88eb24c81eba" providerId="ADAL" clId="{7D897278-F88F-4B81-AA14-B3490AB1E9B8}" dt="2024-03-25T11:05:57.827" v="70"/>
          <ac:spMkLst>
            <pc:docMk/>
            <pc:sldMk cId="2032353021" sldId="260"/>
            <ac:spMk id="149" creationId="{717598E6-6008-4B59-BD2A-B0E54F4FD367}"/>
          </ac:spMkLst>
        </pc:spChg>
        <pc:spChg chg="add del mod">
          <ac:chgData name="Giesler, Klara GIZ" userId="c8eb932e-4332-4c6e-8f25-88eb24c81eba" providerId="ADAL" clId="{7D897278-F88F-4B81-AA14-B3490AB1E9B8}" dt="2024-03-25T11:05:57.827" v="70"/>
          <ac:spMkLst>
            <pc:docMk/>
            <pc:sldMk cId="2032353021" sldId="260"/>
            <ac:spMk id="150" creationId="{BC97B5DB-7725-49BB-7D4C-CB02BDFA4DB1}"/>
          </ac:spMkLst>
        </pc:spChg>
        <pc:spChg chg="add del mod">
          <ac:chgData name="Giesler, Klara GIZ" userId="c8eb932e-4332-4c6e-8f25-88eb24c81eba" providerId="ADAL" clId="{7D897278-F88F-4B81-AA14-B3490AB1E9B8}" dt="2024-03-25T11:05:57.827" v="70"/>
          <ac:spMkLst>
            <pc:docMk/>
            <pc:sldMk cId="2032353021" sldId="260"/>
            <ac:spMk id="151" creationId="{156E7C87-EE70-2D60-922B-C7ED12AB2BE4}"/>
          </ac:spMkLst>
        </pc:spChg>
        <pc:spChg chg="add del mod">
          <ac:chgData name="Giesler, Klara GIZ" userId="c8eb932e-4332-4c6e-8f25-88eb24c81eba" providerId="ADAL" clId="{7D897278-F88F-4B81-AA14-B3490AB1E9B8}" dt="2024-03-25T11:05:57.827" v="70"/>
          <ac:spMkLst>
            <pc:docMk/>
            <pc:sldMk cId="2032353021" sldId="260"/>
            <ac:spMk id="152" creationId="{065FB6EB-4E84-4ECD-CD1E-100010BAB7E4}"/>
          </ac:spMkLst>
        </pc:spChg>
        <pc:spChg chg="add del mod">
          <ac:chgData name="Giesler, Klara GIZ" userId="c8eb932e-4332-4c6e-8f25-88eb24c81eba" providerId="ADAL" clId="{7D897278-F88F-4B81-AA14-B3490AB1E9B8}" dt="2024-03-25T11:05:57.827" v="70"/>
          <ac:spMkLst>
            <pc:docMk/>
            <pc:sldMk cId="2032353021" sldId="260"/>
            <ac:spMk id="153" creationId="{0E8E9983-ECC4-1547-F84D-D4C98AFBCFBB}"/>
          </ac:spMkLst>
        </pc:spChg>
        <pc:spChg chg="add del mod">
          <ac:chgData name="Giesler, Klara GIZ" userId="c8eb932e-4332-4c6e-8f25-88eb24c81eba" providerId="ADAL" clId="{7D897278-F88F-4B81-AA14-B3490AB1E9B8}" dt="2024-03-25T11:05:57.827" v="70"/>
          <ac:spMkLst>
            <pc:docMk/>
            <pc:sldMk cId="2032353021" sldId="260"/>
            <ac:spMk id="154" creationId="{B4079715-50F7-B927-3BAF-3E4B1EB65D75}"/>
          </ac:spMkLst>
        </pc:spChg>
        <pc:spChg chg="add del mod">
          <ac:chgData name="Giesler, Klara GIZ" userId="c8eb932e-4332-4c6e-8f25-88eb24c81eba" providerId="ADAL" clId="{7D897278-F88F-4B81-AA14-B3490AB1E9B8}" dt="2024-03-25T11:05:57.827" v="70"/>
          <ac:spMkLst>
            <pc:docMk/>
            <pc:sldMk cId="2032353021" sldId="260"/>
            <ac:spMk id="155" creationId="{BE180B76-A4C8-734A-B88D-C3AF1EDB6615}"/>
          </ac:spMkLst>
        </pc:spChg>
        <pc:spChg chg="add del mod">
          <ac:chgData name="Giesler, Klara GIZ" userId="c8eb932e-4332-4c6e-8f25-88eb24c81eba" providerId="ADAL" clId="{7D897278-F88F-4B81-AA14-B3490AB1E9B8}" dt="2024-03-25T11:05:57.827" v="70"/>
          <ac:spMkLst>
            <pc:docMk/>
            <pc:sldMk cId="2032353021" sldId="260"/>
            <ac:spMk id="156" creationId="{F34EAE70-F936-28B8-8B62-3976335B6C85}"/>
          </ac:spMkLst>
        </pc:spChg>
        <pc:spChg chg="add del mod">
          <ac:chgData name="Giesler, Klara GIZ" userId="c8eb932e-4332-4c6e-8f25-88eb24c81eba" providerId="ADAL" clId="{7D897278-F88F-4B81-AA14-B3490AB1E9B8}" dt="2024-03-25T11:05:57.827" v="70"/>
          <ac:spMkLst>
            <pc:docMk/>
            <pc:sldMk cId="2032353021" sldId="260"/>
            <ac:spMk id="157" creationId="{60120739-CE67-1B17-4AC7-6EBBA96AF3F5}"/>
          </ac:spMkLst>
        </pc:spChg>
        <pc:spChg chg="add del mod">
          <ac:chgData name="Giesler, Klara GIZ" userId="c8eb932e-4332-4c6e-8f25-88eb24c81eba" providerId="ADAL" clId="{7D897278-F88F-4B81-AA14-B3490AB1E9B8}" dt="2024-03-25T11:05:57.827" v="70"/>
          <ac:spMkLst>
            <pc:docMk/>
            <pc:sldMk cId="2032353021" sldId="260"/>
            <ac:spMk id="158" creationId="{49525615-504B-F996-6180-F294459F3260}"/>
          </ac:spMkLst>
        </pc:spChg>
        <pc:spChg chg="add del mod">
          <ac:chgData name="Giesler, Klara GIZ" userId="c8eb932e-4332-4c6e-8f25-88eb24c81eba" providerId="ADAL" clId="{7D897278-F88F-4B81-AA14-B3490AB1E9B8}" dt="2024-03-25T11:05:57.827" v="70"/>
          <ac:spMkLst>
            <pc:docMk/>
            <pc:sldMk cId="2032353021" sldId="260"/>
            <ac:spMk id="159" creationId="{77F1DFE5-DEF4-B8A1-07D0-D8AEF0FE2358}"/>
          </ac:spMkLst>
        </pc:spChg>
        <pc:spChg chg="add del mod">
          <ac:chgData name="Giesler, Klara GIZ" userId="c8eb932e-4332-4c6e-8f25-88eb24c81eba" providerId="ADAL" clId="{7D897278-F88F-4B81-AA14-B3490AB1E9B8}" dt="2024-03-25T11:05:57.827" v="70"/>
          <ac:spMkLst>
            <pc:docMk/>
            <pc:sldMk cId="2032353021" sldId="260"/>
            <ac:spMk id="160" creationId="{E3D15191-FD3E-B209-57CB-4925365E80D2}"/>
          </ac:spMkLst>
        </pc:spChg>
        <pc:spChg chg="add del mod">
          <ac:chgData name="Giesler, Klara GIZ" userId="c8eb932e-4332-4c6e-8f25-88eb24c81eba" providerId="ADAL" clId="{7D897278-F88F-4B81-AA14-B3490AB1E9B8}" dt="2024-03-25T11:05:57.827" v="70"/>
          <ac:spMkLst>
            <pc:docMk/>
            <pc:sldMk cId="2032353021" sldId="260"/>
            <ac:spMk id="161" creationId="{B13EB55E-F53F-A87A-96DE-2F717E86DDD8}"/>
          </ac:spMkLst>
        </pc:spChg>
        <pc:spChg chg="add del mod">
          <ac:chgData name="Giesler, Klara GIZ" userId="c8eb932e-4332-4c6e-8f25-88eb24c81eba" providerId="ADAL" clId="{7D897278-F88F-4B81-AA14-B3490AB1E9B8}" dt="2024-03-25T11:05:57.827" v="70"/>
          <ac:spMkLst>
            <pc:docMk/>
            <pc:sldMk cId="2032353021" sldId="260"/>
            <ac:spMk id="162" creationId="{C94B1DED-CEBA-B78E-3EEF-18B41944A9CC}"/>
          </ac:spMkLst>
        </pc:spChg>
        <pc:spChg chg="add del mod">
          <ac:chgData name="Giesler, Klara GIZ" userId="c8eb932e-4332-4c6e-8f25-88eb24c81eba" providerId="ADAL" clId="{7D897278-F88F-4B81-AA14-B3490AB1E9B8}" dt="2024-03-25T11:05:57.827" v="70"/>
          <ac:spMkLst>
            <pc:docMk/>
            <pc:sldMk cId="2032353021" sldId="260"/>
            <ac:spMk id="163" creationId="{D72460AB-9662-E34E-D878-E824BAE91FA5}"/>
          </ac:spMkLst>
        </pc:spChg>
        <pc:spChg chg="add del mod">
          <ac:chgData name="Giesler, Klara GIZ" userId="c8eb932e-4332-4c6e-8f25-88eb24c81eba" providerId="ADAL" clId="{7D897278-F88F-4B81-AA14-B3490AB1E9B8}" dt="2024-03-25T11:05:57.827" v="70"/>
          <ac:spMkLst>
            <pc:docMk/>
            <pc:sldMk cId="2032353021" sldId="260"/>
            <ac:spMk id="164" creationId="{8B11F620-3CEE-E2DB-7A5D-5284B12E3675}"/>
          </ac:spMkLst>
        </pc:spChg>
        <pc:spChg chg="add del mod">
          <ac:chgData name="Giesler, Klara GIZ" userId="c8eb932e-4332-4c6e-8f25-88eb24c81eba" providerId="ADAL" clId="{7D897278-F88F-4B81-AA14-B3490AB1E9B8}" dt="2024-03-25T11:05:57.827" v="70"/>
          <ac:spMkLst>
            <pc:docMk/>
            <pc:sldMk cId="2032353021" sldId="260"/>
            <ac:spMk id="165" creationId="{F0AF6DB9-7B08-D228-53F9-76CAF8B7F4AC}"/>
          </ac:spMkLst>
        </pc:spChg>
        <pc:spChg chg="add del mod">
          <ac:chgData name="Giesler, Klara GIZ" userId="c8eb932e-4332-4c6e-8f25-88eb24c81eba" providerId="ADAL" clId="{7D897278-F88F-4B81-AA14-B3490AB1E9B8}" dt="2024-03-25T11:05:57.827" v="70"/>
          <ac:spMkLst>
            <pc:docMk/>
            <pc:sldMk cId="2032353021" sldId="260"/>
            <ac:spMk id="166" creationId="{64342473-7C31-CE12-35D7-B92BAD6FA2C9}"/>
          </ac:spMkLst>
        </pc:spChg>
        <pc:spChg chg="add del mod">
          <ac:chgData name="Giesler, Klara GIZ" userId="c8eb932e-4332-4c6e-8f25-88eb24c81eba" providerId="ADAL" clId="{7D897278-F88F-4B81-AA14-B3490AB1E9B8}" dt="2024-03-25T11:05:57.827" v="70"/>
          <ac:spMkLst>
            <pc:docMk/>
            <pc:sldMk cId="2032353021" sldId="260"/>
            <ac:spMk id="167" creationId="{33FE207A-E1BB-4F28-F185-2E973D614C66}"/>
          </ac:spMkLst>
        </pc:spChg>
        <pc:spChg chg="add del mod">
          <ac:chgData name="Giesler, Klara GIZ" userId="c8eb932e-4332-4c6e-8f25-88eb24c81eba" providerId="ADAL" clId="{7D897278-F88F-4B81-AA14-B3490AB1E9B8}" dt="2024-03-25T11:05:57.827" v="70"/>
          <ac:spMkLst>
            <pc:docMk/>
            <pc:sldMk cId="2032353021" sldId="260"/>
            <ac:spMk id="168" creationId="{EA94225D-4FA9-CAE2-43E5-2C7CC77B7D35}"/>
          </ac:spMkLst>
        </pc:spChg>
        <pc:spChg chg="add del mod">
          <ac:chgData name="Giesler, Klara GIZ" userId="c8eb932e-4332-4c6e-8f25-88eb24c81eba" providerId="ADAL" clId="{7D897278-F88F-4B81-AA14-B3490AB1E9B8}" dt="2024-03-25T11:05:57.827" v="70"/>
          <ac:spMkLst>
            <pc:docMk/>
            <pc:sldMk cId="2032353021" sldId="260"/>
            <ac:spMk id="169" creationId="{ECF260EE-CB61-4DB0-1AD1-C12AA5F5E1CC}"/>
          </ac:spMkLst>
        </pc:spChg>
        <pc:spChg chg="add del mod">
          <ac:chgData name="Giesler, Klara GIZ" userId="c8eb932e-4332-4c6e-8f25-88eb24c81eba" providerId="ADAL" clId="{7D897278-F88F-4B81-AA14-B3490AB1E9B8}" dt="2024-03-25T11:05:57.827" v="70"/>
          <ac:spMkLst>
            <pc:docMk/>
            <pc:sldMk cId="2032353021" sldId="260"/>
            <ac:spMk id="170" creationId="{0702151E-97FB-FEFF-820E-F5B3045CCC0E}"/>
          </ac:spMkLst>
        </pc:spChg>
        <pc:spChg chg="add del mod">
          <ac:chgData name="Giesler, Klara GIZ" userId="c8eb932e-4332-4c6e-8f25-88eb24c81eba" providerId="ADAL" clId="{7D897278-F88F-4B81-AA14-B3490AB1E9B8}" dt="2024-03-25T11:05:57.827" v="70"/>
          <ac:spMkLst>
            <pc:docMk/>
            <pc:sldMk cId="2032353021" sldId="260"/>
            <ac:spMk id="171" creationId="{69CC88BA-7CD4-70D6-174D-1012208DA1E5}"/>
          </ac:spMkLst>
        </pc:spChg>
        <pc:spChg chg="add del mod">
          <ac:chgData name="Giesler, Klara GIZ" userId="c8eb932e-4332-4c6e-8f25-88eb24c81eba" providerId="ADAL" clId="{7D897278-F88F-4B81-AA14-B3490AB1E9B8}" dt="2024-03-25T11:05:57.827" v="70"/>
          <ac:spMkLst>
            <pc:docMk/>
            <pc:sldMk cId="2032353021" sldId="260"/>
            <ac:spMk id="172" creationId="{F28507DE-70DE-949D-45F6-4509125D8436}"/>
          </ac:spMkLst>
        </pc:spChg>
        <pc:spChg chg="add del mod">
          <ac:chgData name="Giesler, Klara GIZ" userId="c8eb932e-4332-4c6e-8f25-88eb24c81eba" providerId="ADAL" clId="{7D897278-F88F-4B81-AA14-B3490AB1E9B8}" dt="2024-03-25T11:05:57.827" v="70"/>
          <ac:spMkLst>
            <pc:docMk/>
            <pc:sldMk cId="2032353021" sldId="260"/>
            <ac:spMk id="173" creationId="{842E1017-245D-0206-344B-37470AFAE49E}"/>
          </ac:spMkLst>
        </pc:spChg>
        <pc:spChg chg="add del mod">
          <ac:chgData name="Giesler, Klara GIZ" userId="c8eb932e-4332-4c6e-8f25-88eb24c81eba" providerId="ADAL" clId="{7D897278-F88F-4B81-AA14-B3490AB1E9B8}" dt="2024-03-25T11:05:57.827" v="70"/>
          <ac:spMkLst>
            <pc:docMk/>
            <pc:sldMk cId="2032353021" sldId="260"/>
            <ac:spMk id="174" creationId="{D40A8A40-5938-27C1-D544-5A64629E5326}"/>
          </ac:spMkLst>
        </pc:spChg>
        <pc:spChg chg="add del mod">
          <ac:chgData name="Giesler, Klara GIZ" userId="c8eb932e-4332-4c6e-8f25-88eb24c81eba" providerId="ADAL" clId="{7D897278-F88F-4B81-AA14-B3490AB1E9B8}" dt="2024-03-25T11:05:57.827" v="70"/>
          <ac:spMkLst>
            <pc:docMk/>
            <pc:sldMk cId="2032353021" sldId="260"/>
            <ac:spMk id="175" creationId="{18191EFA-EC8C-C96A-5083-827DDE67E093}"/>
          </ac:spMkLst>
        </pc:spChg>
        <pc:spChg chg="add del mod">
          <ac:chgData name="Giesler, Klara GIZ" userId="c8eb932e-4332-4c6e-8f25-88eb24c81eba" providerId="ADAL" clId="{7D897278-F88F-4B81-AA14-B3490AB1E9B8}" dt="2024-03-25T11:05:57.827" v="70"/>
          <ac:spMkLst>
            <pc:docMk/>
            <pc:sldMk cId="2032353021" sldId="260"/>
            <ac:spMk id="176" creationId="{7C8F3AE0-BFFC-8EF6-D547-89A3EDC634B2}"/>
          </ac:spMkLst>
        </pc:spChg>
        <pc:spChg chg="add del mod">
          <ac:chgData name="Giesler, Klara GIZ" userId="c8eb932e-4332-4c6e-8f25-88eb24c81eba" providerId="ADAL" clId="{7D897278-F88F-4B81-AA14-B3490AB1E9B8}" dt="2024-03-25T11:05:57.827" v="70"/>
          <ac:spMkLst>
            <pc:docMk/>
            <pc:sldMk cId="2032353021" sldId="260"/>
            <ac:spMk id="177" creationId="{B0E1A886-4596-FC0C-5B6A-2DEE6B60C8F1}"/>
          </ac:spMkLst>
        </pc:spChg>
        <pc:spChg chg="add del mod">
          <ac:chgData name="Giesler, Klara GIZ" userId="c8eb932e-4332-4c6e-8f25-88eb24c81eba" providerId="ADAL" clId="{7D897278-F88F-4B81-AA14-B3490AB1E9B8}" dt="2024-03-25T11:05:57.827" v="70"/>
          <ac:spMkLst>
            <pc:docMk/>
            <pc:sldMk cId="2032353021" sldId="260"/>
            <ac:spMk id="178" creationId="{CB607157-B37C-F2A0-892E-DD24282D9830}"/>
          </ac:spMkLst>
        </pc:spChg>
        <pc:spChg chg="add del mod">
          <ac:chgData name="Giesler, Klara GIZ" userId="c8eb932e-4332-4c6e-8f25-88eb24c81eba" providerId="ADAL" clId="{7D897278-F88F-4B81-AA14-B3490AB1E9B8}" dt="2024-03-25T11:05:57.827" v="70"/>
          <ac:spMkLst>
            <pc:docMk/>
            <pc:sldMk cId="2032353021" sldId="260"/>
            <ac:spMk id="179" creationId="{8DD99776-75EF-2836-91C5-EB2719B6B0FF}"/>
          </ac:spMkLst>
        </pc:spChg>
        <pc:spChg chg="add del mod">
          <ac:chgData name="Giesler, Klara GIZ" userId="c8eb932e-4332-4c6e-8f25-88eb24c81eba" providerId="ADAL" clId="{7D897278-F88F-4B81-AA14-B3490AB1E9B8}" dt="2024-03-25T11:05:57.827" v="70"/>
          <ac:spMkLst>
            <pc:docMk/>
            <pc:sldMk cId="2032353021" sldId="260"/>
            <ac:spMk id="180" creationId="{690F8CCB-A8B0-6028-8E41-38E3FE4D2422}"/>
          </ac:spMkLst>
        </pc:spChg>
        <pc:spChg chg="add del mod">
          <ac:chgData name="Giesler, Klara GIZ" userId="c8eb932e-4332-4c6e-8f25-88eb24c81eba" providerId="ADAL" clId="{7D897278-F88F-4B81-AA14-B3490AB1E9B8}" dt="2024-03-25T11:05:57.827" v="70"/>
          <ac:spMkLst>
            <pc:docMk/>
            <pc:sldMk cId="2032353021" sldId="260"/>
            <ac:spMk id="181" creationId="{6533D266-9683-73D0-8253-E7F8AD06AEDC}"/>
          </ac:spMkLst>
        </pc:spChg>
        <pc:spChg chg="add del mod">
          <ac:chgData name="Giesler, Klara GIZ" userId="c8eb932e-4332-4c6e-8f25-88eb24c81eba" providerId="ADAL" clId="{7D897278-F88F-4B81-AA14-B3490AB1E9B8}" dt="2024-03-25T11:05:57.827" v="70"/>
          <ac:spMkLst>
            <pc:docMk/>
            <pc:sldMk cId="2032353021" sldId="260"/>
            <ac:spMk id="182" creationId="{3B279D1E-2365-AE83-7FCA-AE0292E5C5D4}"/>
          </ac:spMkLst>
        </pc:spChg>
        <pc:spChg chg="add del mod">
          <ac:chgData name="Giesler, Klara GIZ" userId="c8eb932e-4332-4c6e-8f25-88eb24c81eba" providerId="ADAL" clId="{7D897278-F88F-4B81-AA14-B3490AB1E9B8}" dt="2024-03-25T11:05:57.827" v="70"/>
          <ac:spMkLst>
            <pc:docMk/>
            <pc:sldMk cId="2032353021" sldId="260"/>
            <ac:spMk id="183" creationId="{378F3C53-D04C-44B8-FA64-522380BF6007}"/>
          </ac:spMkLst>
        </pc:spChg>
        <pc:spChg chg="add del mod">
          <ac:chgData name="Giesler, Klara GIZ" userId="c8eb932e-4332-4c6e-8f25-88eb24c81eba" providerId="ADAL" clId="{7D897278-F88F-4B81-AA14-B3490AB1E9B8}" dt="2024-03-25T11:05:57.827" v="70"/>
          <ac:spMkLst>
            <pc:docMk/>
            <pc:sldMk cId="2032353021" sldId="260"/>
            <ac:spMk id="184" creationId="{DCA613A2-F2BA-AE5A-5DF9-C66D4817A0D5}"/>
          </ac:spMkLst>
        </pc:spChg>
        <pc:spChg chg="add del mod">
          <ac:chgData name="Giesler, Klara GIZ" userId="c8eb932e-4332-4c6e-8f25-88eb24c81eba" providerId="ADAL" clId="{7D897278-F88F-4B81-AA14-B3490AB1E9B8}" dt="2024-03-25T11:05:57.827" v="70"/>
          <ac:spMkLst>
            <pc:docMk/>
            <pc:sldMk cId="2032353021" sldId="260"/>
            <ac:spMk id="185" creationId="{282381CA-FC7D-2F3A-6B9F-077DD810B56B}"/>
          </ac:spMkLst>
        </pc:spChg>
        <pc:spChg chg="add del mod">
          <ac:chgData name="Giesler, Klara GIZ" userId="c8eb932e-4332-4c6e-8f25-88eb24c81eba" providerId="ADAL" clId="{7D897278-F88F-4B81-AA14-B3490AB1E9B8}" dt="2024-03-25T11:05:57.827" v="70"/>
          <ac:spMkLst>
            <pc:docMk/>
            <pc:sldMk cId="2032353021" sldId="260"/>
            <ac:spMk id="186" creationId="{4C11A950-66B3-062A-E93C-DB9F918ECBA3}"/>
          </ac:spMkLst>
        </pc:spChg>
        <pc:spChg chg="add del mod">
          <ac:chgData name="Giesler, Klara GIZ" userId="c8eb932e-4332-4c6e-8f25-88eb24c81eba" providerId="ADAL" clId="{7D897278-F88F-4B81-AA14-B3490AB1E9B8}" dt="2024-03-25T11:05:57.827" v="70"/>
          <ac:spMkLst>
            <pc:docMk/>
            <pc:sldMk cId="2032353021" sldId="260"/>
            <ac:spMk id="187" creationId="{E164F445-50C3-B2BD-C978-1C7C89D9434D}"/>
          </ac:spMkLst>
        </pc:spChg>
        <pc:spChg chg="add del mod">
          <ac:chgData name="Giesler, Klara GIZ" userId="c8eb932e-4332-4c6e-8f25-88eb24c81eba" providerId="ADAL" clId="{7D897278-F88F-4B81-AA14-B3490AB1E9B8}" dt="2024-03-25T11:05:57.827" v="70"/>
          <ac:spMkLst>
            <pc:docMk/>
            <pc:sldMk cId="2032353021" sldId="260"/>
            <ac:spMk id="188" creationId="{B68C0492-F0D0-17E6-A98E-2FD32219756F}"/>
          </ac:spMkLst>
        </pc:spChg>
        <pc:spChg chg="add del mod">
          <ac:chgData name="Giesler, Klara GIZ" userId="c8eb932e-4332-4c6e-8f25-88eb24c81eba" providerId="ADAL" clId="{7D897278-F88F-4B81-AA14-B3490AB1E9B8}" dt="2024-03-25T11:05:57.827" v="70"/>
          <ac:spMkLst>
            <pc:docMk/>
            <pc:sldMk cId="2032353021" sldId="260"/>
            <ac:spMk id="189" creationId="{FFF44209-DC4B-5D43-6B80-32ABF05440D3}"/>
          </ac:spMkLst>
        </pc:spChg>
        <pc:spChg chg="add del mod">
          <ac:chgData name="Giesler, Klara GIZ" userId="c8eb932e-4332-4c6e-8f25-88eb24c81eba" providerId="ADAL" clId="{7D897278-F88F-4B81-AA14-B3490AB1E9B8}" dt="2024-03-25T11:05:57.827" v="70"/>
          <ac:spMkLst>
            <pc:docMk/>
            <pc:sldMk cId="2032353021" sldId="260"/>
            <ac:spMk id="190" creationId="{E34ED9C5-8411-9628-301C-434E28B7CEE7}"/>
          </ac:spMkLst>
        </pc:spChg>
        <pc:spChg chg="add del mod">
          <ac:chgData name="Giesler, Klara GIZ" userId="c8eb932e-4332-4c6e-8f25-88eb24c81eba" providerId="ADAL" clId="{7D897278-F88F-4B81-AA14-B3490AB1E9B8}" dt="2024-03-25T11:05:57.827" v="70"/>
          <ac:spMkLst>
            <pc:docMk/>
            <pc:sldMk cId="2032353021" sldId="260"/>
            <ac:spMk id="191" creationId="{05891D18-CB42-092D-34FF-C29F079CC6A1}"/>
          </ac:spMkLst>
        </pc:spChg>
        <pc:spChg chg="add del mod">
          <ac:chgData name="Giesler, Klara GIZ" userId="c8eb932e-4332-4c6e-8f25-88eb24c81eba" providerId="ADAL" clId="{7D897278-F88F-4B81-AA14-B3490AB1E9B8}" dt="2024-03-25T11:05:57.827" v="70"/>
          <ac:spMkLst>
            <pc:docMk/>
            <pc:sldMk cId="2032353021" sldId="260"/>
            <ac:spMk id="192" creationId="{7A761D7E-6365-1F07-5037-4CB447C05DCC}"/>
          </ac:spMkLst>
        </pc:spChg>
        <pc:spChg chg="add del mod">
          <ac:chgData name="Giesler, Klara GIZ" userId="c8eb932e-4332-4c6e-8f25-88eb24c81eba" providerId="ADAL" clId="{7D897278-F88F-4B81-AA14-B3490AB1E9B8}" dt="2024-03-25T11:05:57.827" v="70"/>
          <ac:spMkLst>
            <pc:docMk/>
            <pc:sldMk cId="2032353021" sldId="260"/>
            <ac:spMk id="193" creationId="{F0BA53D0-5A17-53E7-98E6-38CDA45CC666}"/>
          </ac:spMkLst>
        </pc:spChg>
        <pc:spChg chg="add del mod">
          <ac:chgData name="Giesler, Klara GIZ" userId="c8eb932e-4332-4c6e-8f25-88eb24c81eba" providerId="ADAL" clId="{7D897278-F88F-4B81-AA14-B3490AB1E9B8}" dt="2024-03-25T11:05:57.827" v="70"/>
          <ac:spMkLst>
            <pc:docMk/>
            <pc:sldMk cId="2032353021" sldId="260"/>
            <ac:spMk id="194" creationId="{2A39B45C-D467-FA65-5480-6144462F5EFA}"/>
          </ac:spMkLst>
        </pc:spChg>
      </pc:sldChg>
      <pc:sldChg chg="modSp mod">
        <pc:chgData name="Giesler, Klara GIZ" userId="c8eb932e-4332-4c6e-8f25-88eb24c81eba" providerId="ADAL" clId="{7D897278-F88F-4B81-AA14-B3490AB1E9B8}" dt="2024-03-25T10:56:26.695" v="3" actId="113"/>
        <pc:sldMkLst>
          <pc:docMk/>
          <pc:sldMk cId="2800410134" sldId="354"/>
        </pc:sldMkLst>
        <pc:spChg chg="mod">
          <ac:chgData name="Giesler, Klara GIZ" userId="c8eb932e-4332-4c6e-8f25-88eb24c81eba" providerId="ADAL" clId="{7D897278-F88F-4B81-AA14-B3490AB1E9B8}" dt="2024-03-25T10:56:26.695" v="3" actId="113"/>
          <ac:spMkLst>
            <pc:docMk/>
            <pc:sldMk cId="2800410134" sldId="354"/>
            <ac:spMk id="4" creationId="{00000000-0000-0000-0000-000000000000}"/>
          </ac:spMkLst>
        </pc:spChg>
      </pc:sldChg>
      <pc:sldChg chg="modSp mod">
        <pc:chgData name="Giesler, Klara GIZ" userId="c8eb932e-4332-4c6e-8f25-88eb24c81eba" providerId="ADAL" clId="{7D897278-F88F-4B81-AA14-B3490AB1E9B8}" dt="2024-03-25T10:58:18.605" v="30" actId="20577"/>
        <pc:sldMkLst>
          <pc:docMk/>
          <pc:sldMk cId="774026679" sldId="358"/>
        </pc:sldMkLst>
        <pc:spChg chg="mod">
          <ac:chgData name="Giesler, Klara GIZ" userId="c8eb932e-4332-4c6e-8f25-88eb24c81eba" providerId="ADAL" clId="{7D897278-F88F-4B81-AA14-B3490AB1E9B8}" dt="2024-03-25T10:57:48.714" v="22" actId="1076"/>
          <ac:spMkLst>
            <pc:docMk/>
            <pc:sldMk cId="774026679" sldId="358"/>
            <ac:spMk id="2" creationId="{00000000-0000-0000-0000-000000000000}"/>
          </ac:spMkLst>
        </pc:spChg>
        <pc:spChg chg="mod">
          <ac:chgData name="Giesler, Klara GIZ" userId="c8eb932e-4332-4c6e-8f25-88eb24c81eba" providerId="ADAL" clId="{7D897278-F88F-4B81-AA14-B3490AB1E9B8}" dt="2024-03-25T10:58:18.605" v="30" actId="20577"/>
          <ac:spMkLst>
            <pc:docMk/>
            <pc:sldMk cId="774026679" sldId="358"/>
            <ac:spMk id="14" creationId="{00000000-0000-0000-0000-000000000000}"/>
          </ac:spMkLst>
        </pc:spChg>
        <pc:graphicFrameChg chg="mod">
          <ac:chgData name="Giesler, Klara GIZ" userId="c8eb932e-4332-4c6e-8f25-88eb24c81eba" providerId="ADAL" clId="{7D897278-F88F-4B81-AA14-B3490AB1E9B8}" dt="2024-03-25T10:58:09.352" v="28" actId="255"/>
          <ac:graphicFrameMkLst>
            <pc:docMk/>
            <pc:sldMk cId="774026679" sldId="358"/>
            <ac:graphicFrameMk id="8" creationId="{6F3A18D0-014F-478E-B373-8C3ED61B9055}"/>
          </ac:graphicFrameMkLst>
        </pc:graphicFrameChg>
      </pc:sldChg>
      <pc:sldChg chg="modSp mod">
        <pc:chgData name="Giesler, Klara GIZ" userId="c8eb932e-4332-4c6e-8f25-88eb24c81eba" providerId="ADAL" clId="{7D897278-F88F-4B81-AA14-B3490AB1E9B8}" dt="2024-03-25T11:02:16.295" v="31" actId="113"/>
        <pc:sldMkLst>
          <pc:docMk/>
          <pc:sldMk cId="662560918" sldId="359"/>
        </pc:sldMkLst>
        <pc:spChg chg="mod">
          <ac:chgData name="Giesler, Klara GIZ" userId="c8eb932e-4332-4c6e-8f25-88eb24c81eba" providerId="ADAL" clId="{7D897278-F88F-4B81-AA14-B3490AB1E9B8}" dt="2024-03-25T11:02:16.295" v="31" actId="113"/>
          <ac:spMkLst>
            <pc:docMk/>
            <pc:sldMk cId="662560918" sldId="359"/>
            <ac:spMk id="2" creationId="{00000000-0000-0000-0000-000000000000}"/>
          </ac:spMkLst>
        </pc:spChg>
      </pc:sldChg>
      <pc:sldChg chg="modSp mod">
        <pc:chgData name="Giesler, Klara GIZ" userId="c8eb932e-4332-4c6e-8f25-88eb24c81eba" providerId="ADAL" clId="{7D897278-F88F-4B81-AA14-B3490AB1E9B8}" dt="2024-03-25T11:02:55.514" v="38" actId="1076"/>
        <pc:sldMkLst>
          <pc:docMk/>
          <pc:sldMk cId="1395715627" sldId="364"/>
        </pc:sldMkLst>
        <pc:spChg chg="mod">
          <ac:chgData name="Giesler, Klara GIZ" userId="c8eb932e-4332-4c6e-8f25-88eb24c81eba" providerId="ADAL" clId="{7D897278-F88F-4B81-AA14-B3490AB1E9B8}" dt="2024-03-25T11:02:38.945" v="33" actId="1076"/>
          <ac:spMkLst>
            <pc:docMk/>
            <pc:sldMk cId="1395715627" sldId="364"/>
            <ac:spMk id="3" creationId="{00000000-0000-0000-0000-000000000000}"/>
          </ac:spMkLst>
        </pc:spChg>
        <pc:spChg chg="mod">
          <ac:chgData name="Giesler, Klara GIZ" userId="c8eb932e-4332-4c6e-8f25-88eb24c81eba" providerId="ADAL" clId="{7D897278-F88F-4B81-AA14-B3490AB1E9B8}" dt="2024-03-25T11:02:44.632" v="35" actId="1076"/>
          <ac:spMkLst>
            <pc:docMk/>
            <pc:sldMk cId="1395715627" sldId="364"/>
            <ac:spMk id="16" creationId="{00000000-0000-0000-0000-000000000000}"/>
          </ac:spMkLst>
        </pc:spChg>
        <pc:grpChg chg="mod">
          <ac:chgData name="Giesler, Klara GIZ" userId="c8eb932e-4332-4c6e-8f25-88eb24c81eba" providerId="ADAL" clId="{7D897278-F88F-4B81-AA14-B3490AB1E9B8}" dt="2024-03-25T11:02:48.393" v="36" actId="1076"/>
          <ac:grpSpMkLst>
            <pc:docMk/>
            <pc:sldMk cId="1395715627" sldId="364"/>
            <ac:grpSpMk id="6" creationId="{00000000-0000-0000-0000-000000000000}"/>
          </ac:grpSpMkLst>
        </pc:grpChg>
        <pc:grpChg chg="mod">
          <ac:chgData name="Giesler, Klara GIZ" userId="c8eb932e-4332-4c6e-8f25-88eb24c81eba" providerId="ADAL" clId="{7D897278-F88F-4B81-AA14-B3490AB1E9B8}" dt="2024-03-25T11:02:52.436" v="37" actId="1076"/>
          <ac:grpSpMkLst>
            <pc:docMk/>
            <pc:sldMk cId="1395715627" sldId="364"/>
            <ac:grpSpMk id="14" creationId="{00000000-0000-0000-0000-000000000000}"/>
          </ac:grpSpMkLst>
        </pc:grpChg>
        <pc:grpChg chg="mod">
          <ac:chgData name="Giesler, Klara GIZ" userId="c8eb932e-4332-4c6e-8f25-88eb24c81eba" providerId="ADAL" clId="{7D897278-F88F-4B81-AA14-B3490AB1E9B8}" dt="2024-03-25T11:02:55.514" v="38" actId="1076"/>
          <ac:grpSpMkLst>
            <pc:docMk/>
            <pc:sldMk cId="1395715627" sldId="364"/>
            <ac:grpSpMk id="15" creationId="{00000000-0000-0000-0000-000000000000}"/>
          </ac:grpSpMkLst>
        </pc:grpChg>
      </pc:sldChg>
      <pc:sldChg chg="modSp mod">
        <pc:chgData name="Giesler, Klara GIZ" userId="c8eb932e-4332-4c6e-8f25-88eb24c81eba" providerId="ADAL" clId="{7D897278-F88F-4B81-AA14-B3490AB1E9B8}" dt="2024-03-25T11:20:31.602" v="384" actId="113"/>
        <pc:sldMkLst>
          <pc:docMk/>
          <pc:sldMk cId="284873672" sldId="369"/>
        </pc:sldMkLst>
        <pc:spChg chg="mod">
          <ac:chgData name="Giesler, Klara GIZ" userId="c8eb932e-4332-4c6e-8f25-88eb24c81eba" providerId="ADAL" clId="{7D897278-F88F-4B81-AA14-B3490AB1E9B8}" dt="2024-03-25T11:20:31.602" v="384" actId="113"/>
          <ac:spMkLst>
            <pc:docMk/>
            <pc:sldMk cId="284873672" sldId="369"/>
            <ac:spMk id="5" creationId="{00000000-0000-0000-0000-000000000000}"/>
          </ac:spMkLst>
        </pc:spChg>
      </pc:sldChg>
      <pc:sldChg chg="modSp mod">
        <pc:chgData name="Giesler, Klara GIZ" userId="c8eb932e-4332-4c6e-8f25-88eb24c81eba" providerId="ADAL" clId="{7D897278-F88F-4B81-AA14-B3490AB1E9B8}" dt="2024-03-25T10:56:43.483" v="6" actId="113"/>
        <pc:sldMkLst>
          <pc:docMk/>
          <pc:sldMk cId="3247386133" sldId="370"/>
        </pc:sldMkLst>
        <pc:spChg chg="mod">
          <ac:chgData name="Giesler, Klara GIZ" userId="c8eb932e-4332-4c6e-8f25-88eb24c81eba" providerId="ADAL" clId="{7D897278-F88F-4B81-AA14-B3490AB1E9B8}" dt="2024-03-25T10:56:43.483" v="6" actId="113"/>
          <ac:spMkLst>
            <pc:docMk/>
            <pc:sldMk cId="3247386133" sldId="370"/>
            <ac:spMk id="2" creationId="{00000000-0000-0000-0000-000000000000}"/>
          </ac:spMkLst>
        </pc:spChg>
      </pc:sldChg>
      <pc:sldChg chg="modSp mod">
        <pc:chgData name="Giesler, Klara GIZ" userId="c8eb932e-4332-4c6e-8f25-88eb24c81eba" providerId="ADAL" clId="{7D897278-F88F-4B81-AA14-B3490AB1E9B8}" dt="2024-03-25T11:03:10.645" v="43" actId="113"/>
        <pc:sldMkLst>
          <pc:docMk/>
          <pc:sldMk cId="3835239008" sldId="372"/>
        </pc:sldMkLst>
        <pc:spChg chg="mod">
          <ac:chgData name="Giesler, Klara GIZ" userId="c8eb932e-4332-4c6e-8f25-88eb24c81eba" providerId="ADAL" clId="{7D897278-F88F-4B81-AA14-B3490AB1E9B8}" dt="2024-03-25T11:03:10.645" v="43" actId="113"/>
          <ac:spMkLst>
            <pc:docMk/>
            <pc:sldMk cId="3835239008" sldId="372"/>
            <ac:spMk id="2" creationId="{00000000-0000-0000-0000-000000000000}"/>
          </ac:spMkLst>
        </pc:spChg>
      </pc:sldChg>
      <pc:sldChg chg="addSp delSp modSp mod">
        <pc:chgData name="Giesler, Klara GIZ" userId="c8eb932e-4332-4c6e-8f25-88eb24c81eba" providerId="ADAL" clId="{7D897278-F88F-4B81-AA14-B3490AB1E9B8}" dt="2024-03-25T11:21:41.425" v="392" actId="1076"/>
        <pc:sldMkLst>
          <pc:docMk/>
          <pc:sldMk cId="194274286" sldId="373"/>
        </pc:sldMkLst>
        <pc:spChg chg="mod">
          <ac:chgData name="Giesler, Klara GIZ" userId="c8eb932e-4332-4c6e-8f25-88eb24c81eba" providerId="ADAL" clId="{7D897278-F88F-4B81-AA14-B3490AB1E9B8}" dt="2024-03-25T11:03:23.476" v="46" actId="1076"/>
          <ac:spMkLst>
            <pc:docMk/>
            <pc:sldMk cId="194274286" sldId="373"/>
            <ac:spMk id="2" creationId="{00000000-0000-0000-0000-000000000000}"/>
          </ac:spMkLst>
        </pc:spChg>
        <pc:picChg chg="add mod">
          <ac:chgData name="Giesler, Klara GIZ" userId="c8eb932e-4332-4c6e-8f25-88eb24c81eba" providerId="ADAL" clId="{7D897278-F88F-4B81-AA14-B3490AB1E9B8}" dt="2024-03-25T11:21:00.931" v="387" actId="1076"/>
          <ac:picMkLst>
            <pc:docMk/>
            <pc:sldMk cId="194274286" sldId="373"/>
            <ac:picMk id="3" creationId="{D1A9B4F2-C47C-C76B-59E7-602C47B00210}"/>
          </ac:picMkLst>
        </pc:picChg>
        <pc:picChg chg="add mod">
          <ac:chgData name="Giesler, Klara GIZ" userId="c8eb932e-4332-4c6e-8f25-88eb24c81eba" providerId="ADAL" clId="{7D897278-F88F-4B81-AA14-B3490AB1E9B8}" dt="2024-03-25T11:21:12.492" v="390" actId="1076"/>
          <ac:picMkLst>
            <pc:docMk/>
            <pc:sldMk cId="194274286" sldId="373"/>
            <ac:picMk id="4" creationId="{2FDE0CB7-9C9B-C1A3-798E-B35A5A7A5E9A}"/>
          </ac:picMkLst>
        </pc:picChg>
        <pc:picChg chg="del">
          <ac:chgData name="Giesler, Klara GIZ" userId="c8eb932e-4332-4c6e-8f25-88eb24c81eba" providerId="ADAL" clId="{7D897278-F88F-4B81-AA14-B3490AB1E9B8}" dt="2024-03-25T11:21:37.273" v="391" actId="478"/>
          <ac:picMkLst>
            <pc:docMk/>
            <pc:sldMk cId="194274286" sldId="373"/>
            <ac:picMk id="6" creationId="{4BDB851B-39B8-4EA4-B271-F8CFAD369916}"/>
          </ac:picMkLst>
        </pc:picChg>
        <pc:picChg chg="mod">
          <ac:chgData name="Giesler, Klara GIZ" userId="c8eb932e-4332-4c6e-8f25-88eb24c81eba" providerId="ADAL" clId="{7D897278-F88F-4B81-AA14-B3490AB1E9B8}" dt="2024-03-25T11:21:41.425" v="392" actId="1076"/>
          <ac:picMkLst>
            <pc:docMk/>
            <pc:sldMk cId="194274286" sldId="373"/>
            <ac:picMk id="36" creationId="{5115DCC2-8530-464A-B0A7-93A021BFA4F5}"/>
          </ac:picMkLst>
        </pc:picChg>
        <pc:picChg chg="del">
          <ac:chgData name="Giesler, Klara GIZ" userId="c8eb932e-4332-4c6e-8f25-88eb24c81eba" providerId="ADAL" clId="{7D897278-F88F-4B81-AA14-B3490AB1E9B8}" dt="2024-03-25T11:20:57.568" v="385" actId="478"/>
          <ac:picMkLst>
            <pc:docMk/>
            <pc:sldMk cId="194274286" sldId="373"/>
            <ac:picMk id="42" creationId="{82A49EB8-EC7D-4F54-A7B0-81EE48C73C2C}"/>
          </ac:picMkLst>
        </pc:picChg>
        <pc:picChg chg="del">
          <ac:chgData name="Giesler, Klara GIZ" userId="c8eb932e-4332-4c6e-8f25-88eb24c81eba" providerId="ADAL" clId="{7D897278-F88F-4B81-AA14-B3490AB1E9B8}" dt="2024-03-25T11:21:09.445" v="388" actId="478"/>
          <ac:picMkLst>
            <pc:docMk/>
            <pc:sldMk cId="194274286" sldId="373"/>
            <ac:picMk id="43" creationId="{1AEE68C6-2DE5-41F8-815B-7D53E9A5B24C}"/>
          </ac:picMkLst>
        </pc:picChg>
      </pc:sldChg>
      <pc:sldChg chg="modSp mod">
        <pc:chgData name="Giesler, Klara GIZ" userId="c8eb932e-4332-4c6e-8f25-88eb24c81eba" providerId="ADAL" clId="{7D897278-F88F-4B81-AA14-B3490AB1E9B8}" dt="2024-03-25T11:04:14.149" v="52" actId="113"/>
        <pc:sldMkLst>
          <pc:docMk/>
          <pc:sldMk cId="2084305201" sldId="375"/>
        </pc:sldMkLst>
        <pc:spChg chg="mod">
          <ac:chgData name="Giesler, Klara GIZ" userId="c8eb932e-4332-4c6e-8f25-88eb24c81eba" providerId="ADAL" clId="{7D897278-F88F-4B81-AA14-B3490AB1E9B8}" dt="2024-03-25T11:04:14.149" v="52" actId="113"/>
          <ac:spMkLst>
            <pc:docMk/>
            <pc:sldMk cId="2084305201" sldId="375"/>
            <ac:spMk id="2" creationId="{00000000-0000-0000-0000-000000000000}"/>
          </ac:spMkLst>
        </pc:spChg>
      </pc:sldChg>
      <pc:sldChg chg="modSp mod">
        <pc:chgData name="Giesler, Klara GIZ" userId="c8eb932e-4332-4c6e-8f25-88eb24c81eba" providerId="ADAL" clId="{7D897278-F88F-4B81-AA14-B3490AB1E9B8}" dt="2024-03-25T11:04:17.761" v="53" actId="113"/>
        <pc:sldMkLst>
          <pc:docMk/>
          <pc:sldMk cId="1181320048" sldId="376"/>
        </pc:sldMkLst>
        <pc:spChg chg="mod">
          <ac:chgData name="Giesler, Klara GIZ" userId="c8eb932e-4332-4c6e-8f25-88eb24c81eba" providerId="ADAL" clId="{7D897278-F88F-4B81-AA14-B3490AB1E9B8}" dt="2024-03-25T11:04:17.761" v="53" actId="113"/>
          <ac:spMkLst>
            <pc:docMk/>
            <pc:sldMk cId="1181320048" sldId="376"/>
            <ac:spMk id="2" creationId="{00000000-0000-0000-0000-000000000000}"/>
          </ac:spMkLst>
        </pc:spChg>
      </pc:sldChg>
      <pc:sldChg chg="modSp mod">
        <pc:chgData name="Giesler, Klara GIZ" userId="c8eb932e-4332-4c6e-8f25-88eb24c81eba" providerId="ADAL" clId="{7D897278-F88F-4B81-AA14-B3490AB1E9B8}" dt="2024-03-25T11:04:58.293" v="61" actId="1076"/>
        <pc:sldMkLst>
          <pc:docMk/>
          <pc:sldMk cId="3908433071" sldId="377"/>
        </pc:sldMkLst>
        <pc:spChg chg="mod">
          <ac:chgData name="Giesler, Klara GIZ" userId="c8eb932e-4332-4c6e-8f25-88eb24c81eba" providerId="ADAL" clId="{7D897278-F88F-4B81-AA14-B3490AB1E9B8}" dt="2024-03-25T11:04:44.084" v="58" actId="113"/>
          <ac:spMkLst>
            <pc:docMk/>
            <pc:sldMk cId="3908433071" sldId="377"/>
            <ac:spMk id="2" creationId="{00000000-0000-0000-0000-000000000000}"/>
          </ac:spMkLst>
        </pc:spChg>
        <pc:spChg chg="mod">
          <ac:chgData name="Giesler, Klara GIZ" userId="c8eb932e-4332-4c6e-8f25-88eb24c81eba" providerId="ADAL" clId="{7D897278-F88F-4B81-AA14-B3490AB1E9B8}" dt="2024-03-25T11:04:21.838" v="54" actId="113"/>
          <ac:spMkLst>
            <pc:docMk/>
            <pc:sldMk cId="3908433071" sldId="377"/>
            <ac:spMk id="5" creationId="{00000000-0000-0000-0000-000000000000}"/>
          </ac:spMkLst>
        </pc:spChg>
        <pc:spChg chg="mod">
          <ac:chgData name="Giesler, Klara GIZ" userId="c8eb932e-4332-4c6e-8f25-88eb24c81eba" providerId="ADAL" clId="{7D897278-F88F-4B81-AA14-B3490AB1E9B8}" dt="2024-03-25T11:04:58.293" v="61" actId="1076"/>
          <ac:spMkLst>
            <pc:docMk/>
            <pc:sldMk cId="3908433071" sldId="377"/>
            <ac:spMk id="8" creationId="{00000000-0000-0000-0000-000000000000}"/>
          </ac:spMkLst>
        </pc:spChg>
        <pc:spChg chg="mod">
          <ac:chgData name="Giesler, Klara GIZ" userId="c8eb932e-4332-4c6e-8f25-88eb24c81eba" providerId="ADAL" clId="{7D897278-F88F-4B81-AA14-B3490AB1E9B8}" dt="2024-03-25T11:04:48.546" v="59" actId="113"/>
          <ac:spMkLst>
            <pc:docMk/>
            <pc:sldMk cId="3908433071" sldId="377"/>
            <ac:spMk id="9" creationId="{00000000-0000-0000-0000-000000000000}"/>
          </ac:spMkLst>
        </pc:spChg>
      </pc:sldChg>
      <pc:sldChg chg="modSp mod">
        <pc:chgData name="Giesler, Klara GIZ" userId="c8eb932e-4332-4c6e-8f25-88eb24c81eba" providerId="ADAL" clId="{7D897278-F88F-4B81-AA14-B3490AB1E9B8}" dt="2024-03-25T11:05:06.986" v="62" actId="113"/>
        <pc:sldMkLst>
          <pc:docMk/>
          <pc:sldMk cId="2561557460" sldId="379"/>
        </pc:sldMkLst>
        <pc:spChg chg="mod">
          <ac:chgData name="Giesler, Klara GIZ" userId="c8eb932e-4332-4c6e-8f25-88eb24c81eba" providerId="ADAL" clId="{7D897278-F88F-4B81-AA14-B3490AB1E9B8}" dt="2024-03-25T11:05:06.986" v="62" actId="113"/>
          <ac:spMkLst>
            <pc:docMk/>
            <pc:sldMk cId="2561557460" sldId="379"/>
            <ac:spMk id="2" creationId="{00000000-0000-0000-0000-000000000000}"/>
          </ac:spMkLst>
        </pc:spChg>
      </pc:sldChg>
      <pc:sldChg chg="modSp mod">
        <pc:chgData name="Giesler, Klara GIZ" userId="c8eb932e-4332-4c6e-8f25-88eb24c81eba" providerId="ADAL" clId="{7D897278-F88F-4B81-AA14-B3490AB1E9B8}" dt="2024-03-25T11:04:01.523" v="49" actId="1076"/>
        <pc:sldMkLst>
          <pc:docMk/>
          <pc:sldMk cId="2242257251" sldId="382"/>
        </pc:sldMkLst>
        <pc:spChg chg="mod">
          <ac:chgData name="Giesler, Klara GIZ" userId="c8eb932e-4332-4c6e-8f25-88eb24c81eba" providerId="ADAL" clId="{7D897278-F88F-4B81-AA14-B3490AB1E9B8}" dt="2024-03-25T11:03:56.407" v="48" actId="113"/>
          <ac:spMkLst>
            <pc:docMk/>
            <pc:sldMk cId="2242257251" sldId="382"/>
            <ac:spMk id="5" creationId="{00000000-0000-0000-0000-000000000000}"/>
          </ac:spMkLst>
        </pc:spChg>
        <pc:picChg chg="mod">
          <ac:chgData name="Giesler, Klara GIZ" userId="c8eb932e-4332-4c6e-8f25-88eb24c81eba" providerId="ADAL" clId="{7D897278-F88F-4B81-AA14-B3490AB1E9B8}" dt="2024-03-25T11:04:01.523" v="49" actId="1076"/>
          <ac:picMkLst>
            <pc:docMk/>
            <pc:sldMk cId="2242257251" sldId="382"/>
            <ac:picMk id="2050" creationId="{00000000-0000-0000-0000-000000000000}"/>
          </ac:picMkLst>
        </pc:picChg>
      </pc:sldChg>
      <pc:sldChg chg="modSp del mod">
        <pc:chgData name="Giesler, Klara GIZ" userId="c8eb932e-4332-4c6e-8f25-88eb24c81eba" providerId="ADAL" clId="{7D897278-F88F-4B81-AA14-B3490AB1E9B8}" dt="2024-03-25T11:17:03.440" v="337" actId="2696"/>
        <pc:sldMkLst>
          <pc:docMk/>
          <pc:sldMk cId="2142322591" sldId="383"/>
        </pc:sldMkLst>
        <pc:spChg chg="mod">
          <ac:chgData name="Giesler, Klara GIZ" userId="c8eb932e-4332-4c6e-8f25-88eb24c81eba" providerId="ADAL" clId="{7D897278-F88F-4B81-AA14-B3490AB1E9B8}" dt="2024-03-25T11:12:53.172" v="193" actId="20577"/>
          <ac:spMkLst>
            <pc:docMk/>
            <pc:sldMk cId="2142322591" sldId="383"/>
            <ac:spMk id="2" creationId="{00000000-0000-0000-0000-000000000000}"/>
          </ac:spMkLst>
        </pc:spChg>
        <pc:spChg chg="mod">
          <ac:chgData name="Giesler, Klara GIZ" userId="c8eb932e-4332-4c6e-8f25-88eb24c81eba" providerId="ADAL" clId="{7D897278-F88F-4B81-AA14-B3490AB1E9B8}" dt="2024-03-25T11:13:24.859" v="206" actId="20577"/>
          <ac:spMkLst>
            <pc:docMk/>
            <pc:sldMk cId="2142322591" sldId="383"/>
            <ac:spMk id="6" creationId="{00000000-0000-0000-0000-000000000000}"/>
          </ac:spMkLst>
        </pc:spChg>
      </pc:sldChg>
      <pc:sldChg chg="modSp mod">
        <pc:chgData name="Giesler, Klara GIZ" userId="c8eb932e-4332-4c6e-8f25-88eb24c81eba" providerId="ADAL" clId="{7D897278-F88F-4B81-AA14-B3490AB1E9B8}" dt="2024-03-25T10:56:23.307" v="2" actId="113"/>
        <pc:sldMkLst>
          <pc:docMk/>
          <pc:sldMk cId="1399765243" sldId="384"/>
        </pc:sldMkLst>
        <pc:spChg chg="mod">
          <ac:chgData name="Giesler, Klara GIZ" userId="c8eb932e-4332-4c6e-8f25-88eb24c81eba" providerId="ADAL" clId="{7D897278-F88F-4B81-AA14-B3490AB1E9B8}" dt="2024-03-25T10:56:23.307" v="2" actId="113"/>
          <ac:spMkLst>
            <pc:docMk/>
            <pc:sldMk cId="1399765243" sldId="384"/>
            <ac:spMk id="4" creationId="{00000000-0000-0000-0000-000000000000}"/>
          </ac:spMkLst>
        </pc:spChg>
      </pc:sldChg>
      <pc:sldChg chg="modSp mod">
        <pc:chgData name="Giesler, Klara GIZ" userId="c8eb932e-4332-4c6e-8f25-88eb24c81eba" providerId="ADAL" clId="{7D897278-F88F-4B81-AA14-B3490AB1E9B8}" dt="2024-03-25T10:56:37.984" v="5" actId="113"/>
        <pc:sldMkLst>
          <pc:docMk/>
          <pc:sldMk cId="2799073696" sldId="389"/>
        </pc:sldMkLst>
        <pc:spChg chg="mod">
          <ac:chgData name="Giesler, Klara GIZ" userId="c8eb932e-4332-4c6e-8f25-88eb24c81eba" providerId="ADAL" clId="{7D897278-F88F-4B81-AA14-B3490AB1E9B8}" dt="2024-03-25T10:56:37.984" v="5" actId="113"/>
          <ac:spMkLst>
            <pc:docMk/>
            <pc:sldMk cId="2799073696" sldId="389"/>
            <ac:spMk id="4" creationId="{00000000-0000-0000-0000-000000000000}"/>
          </ac:spMkLst>
        </pc:spChg>
      </pc:sldChg>
      <pc:sldChg chg="modSp mod">
        <pc:chgData name="Giesler, Klara GIZ" userId="c8eb932e-4332-4c6e-8f25-88eb24c81eba" providerId="ADAL" clId="{7D897278-F88F-4B81-AA14-B3490AB1E9B8}" dt="2024-03-25T11:12:34.463" v="183" actId="1076"/>
        <pc:sldMkLst>
          <pc:docMk/>
          <pc:sldMk cId="1921506058" sldId="390"/>
        </pc:sldMkLst>
        <pc:spChg chg="mod">
          <ac:chgData name="Giesler, Klara GIZ" userId="c8eb932e-4332-4c6e-8f25-88eb24c81eba" providerId="ADAL" clId="{7D897278-F88F-4B81-AA14-B3490AB1E9B8}" dt="2024-03-25T11:12:34.463" v="183" actId="1076"/>
          <ac:spMkLst>
            <pc:docMk/>
            <pc:sldMk cId="1921506058" sldId="390"/>
            <ac:spMk id="2" creationId="{00000000-0000-0000-0000-000000000000}"/>
          </ac:spMkLst>
        </pc:spChg>
        <pc:spChg chg="mod">
          <ac:chgData name="Giesler, Klara GIZ" userId="c8eb932e-4332-4c6e-8f25-88eb24c81eba" providerId="ADAL" clId="{7D897278-F88F-4B81-AA14-B3490AB1E9B8}" dt="2024-03-25T11:12:02.459" v="176" actId="1076"/>
          <ac:spMkLst>
            <pc:docMk/>
            <pc:sldMk cId="1921506058" sldId="390"/>
            <ac:spMk id="4" creationId="{774DA511-B8DF-412F-91FB-E988AAECC2E5}"/>
          </ac:spMkLst>
        </pc:spChg>
        <pc:spChg chg="mod">
          <ac:chgData name="Giesler, Klara GIZ" userId="c8eb932e-4332-4c6e-8f25-88eb24c81eba" providerId="ADAL" clId="{7D897278-F88F-4B81-AA14-B3490AB1E9B8}" dt="2024-03-25T11:12:09.747" v="178" actId="255"/>
          <ac:spMkLst>
            <pc:docMk/>
            <pc:sldMk cId="1921506058" sldId="390"/>
            <ac:spMk id="21" creationId="{990F383A-D05E-41B1-A0DC-A59536A0E09E}"/>
          </ac:spMkLst>
        </pc:spChg>
        <pc:spChg chg="mod">
          <ac:chgData name="Giesler, Klara GIZ" userId="c8eb932e-4332-4c6e-8f25-88eb24c81eba" providerId="ADAL" clId="{7D897278-F88F-4B81-AA14-B3490AB1E9B8}" dt="2024-03-25T11:11:56.671" v="175" actId="1076"/>
          <ac:spMkLst>
            <pc:docMk/>
            <pc:sldMk cId="1921506058" sldId="390"/>
            <ac:spMk id="22" creationId="{D19AE058-2F32-4E26-B2FD-FD413FA91DBC}"/>
          </ac:spMkLst>
        </pc:spChg>
        <pc:spChg chg="mod">
          <ac:chgData name="Giesler, Klara GIZ" userId="c8eb932e-4332-4c6e-8f25-88eb24c81eba" providerId="ADAL" clId="{7D897278-F88F-4B81-AA14-B3490AB1E9B8}" dt="2024-03-25T11:12:13.441" v="179" actId="255"/>
          <ac:spMkLst>
            <pc:docMk/>
            <pc:sldMk cId="1921506058" sldId="390"/>
            <ac:spMk id="23" creationId="{0A1C7239-98E1-448D-AAE0-5ADEBFD2B549}"/>
          </ac:spMkLst>
        </pc:spChg>
        <pc:spChg chg="mod">
          <ac:chgData name="Giesler, Klara GIZ" userId="c8eb932e-4332-4c6e-8f25-88eb24c81eba" providerId="ADAL" clId="{7D897278-F88F-4B81-AA14-B3490AB1E9B8}" dt="2024-03-25T11:11:52.327" v="174" actId="1076"/>
          <ac:spMkLst>
            <pc:docMk/>
            <pc:sldMk cId="1921506058" sldId="390"/>
            <ac:spMk id="24" creationId="{7D4970BA-9D65-4B2B-98A2-9489CCAAAAA6}"/>
          </ac:spMkLst>
        </pc:spChg>
        <pc:spChg chg="mod">
          <ac:chgData name="Giesler, Klara GIZ" userId="c8eb932e-4332-4c6e-8f25-88eb24c81eba" providerId="ADAL" clId="{7D897278-F88F-4B81-AA14-B3490AB1E9B8}" dt="2024-03-25T11:12:20.568" v="181" actId="1076"/>
          <ac:spMkLst>
            <pc:docMk/>
            <pc:sldMk cId="1921506058" sldId="390"/>
            <ac:spMk id="25" creationId="{C4EF97B4-7324-4144-A189-C1892966F03E}"/>
          </ac:spMkLst>
        </pc:spChg>
      </pc:sldChg>
      <pc:sldChg chg="modSp mod">
        <pc:chgData name="Giesler, Klara GIZ" userId="c8eb932e-4332-4c6e-8f25-88eb24c81eba" providerId="ADAL" clId="{7D897278-F88F-4B81-AA14-B3490AB1E9B8}" dt="2024-03-25T11:19:47.170" v="375" actId="113"/>
        <pc:sldMkLst>
          <pc:docMk/>
          <pc:sldMk cId="3599956617" sldId="392"/>
        </pc:sldMkLst>
        <pc:spChg chg="mod">
          <ac:chgData name="Giesler, Klara GIZ" userId="c8eb932e-4332-4c6e-8f25-88eb24c81eba" providerId="ADAL" clId="{7D897278-F88F-4B81-AA14-B3490AB1E9B8}" dt="2024-03-25T11:19:47.170" v="375" actId="113"/>
          <ac:spMkLst>
            <pc:docMk/>
            <pc:sldMk cId="3599956617" sldId="392"/>
            <ac:spMk id="10" creationId="{F5D89BA9-CC0F-47BE-B3A2-48B84AD58251}"/>
          </ac:spMkLst>
        </pc:spChg>
      </pc:sldChg>
      <pc:sldChg chg="modSp mod">
        <pc:chgData name="Giesler, Klara GIZ" userId="c8eb932e-4332-4c6e-8f25-88eb24c81eba" providerId="ADAL" clId="{7D897278-F88F-4B81-AA14-B3490AB1E9B8}" dt="2024-03-25T10:56:32.868" v="4" actId="113"/>
        <pc:sldMkLst>
          <pc:docMk/>
          <pc:sldMk cId="576875812" sldId="398"/>
        </pc:sldMkLst>
        <pc:spChg chg="mod">
          <ac:chgData name="Giesler, Klara GIZ" userId="c8eb932e-4332-4c6e-8f25-88eb24c81eba" providerId="ADAL" clId="{7D897278-F88F-4B81-AA14-B3490AB1E9B8}" dt="2024-03-25T10:56:32.868" v="4" actId="113"/>
          <ac:spMkLst>
            <pc:docMk/>
            <pc:sldMk cId="576875812" sldId="398"/>
            <ac:spMk id="2" creationId="{00000000-0000-0000-0000-000000000000}"/>
          </ac:spMkLst>
        </pc:spChg>
      </pc:sldChg>
      <pc:sldChg chg="modSp mod">
        <pc:chgData name="Giesler, Klara GIZ" userId="c8eb932e-4332-4c6e-8f25-88eb24c81eba" providerId="ADAL" clId="{7D897278-F88F-4B81-AA14-B3490AB1E9B8}" dt="2024-03-25T11:20:11.616" v="380" actId="1076"/>
        <pc:sldMkLst>
          <pc:docMk/>
          <pc:sldMk cId="4235200952" sldId="400"/>
        </pc:sldMkLst>
        <pc:spChg chg="mod">
          <ac:chgData name="Giesler, Klara GIZ" userId="c8eb932e-4332-4c6e-8f25-88eb24c81eba" providerId="ADAL" clId="{7D897278-F88F-4B81-AA14-B3490AB1E9B8}" dt="2024-03-25T11:20:04.593" v="379" actId="1076"/>
          <ac:spMkLst>
            <pc:docMk/>
            <pc:sldMk cId="4235200952" sldId="400"/>
            <ac:spMk id="6" creationId="{40118574-A433-4EBF-B588-3053AC6A2D61}"/>
          </ac:spMkLst>
        </pc:spChg>
        <pc:graphicFrameChg chg="mod">
          <ac:chgData name="Giesler, Klara GIZ" userId="c8eb932e-4332-4c6e-8f25-88eb24c81eba" providerId="ADAL" clId="{7D897278-F88F-4B81-AA14-B3490AB1E9B8}" dt="2024-03-25T11:20:11.616" v="380" actId="1076"/>
          <ac:graphicFrameMkLst>
            <pc:docMk/>
            <pc:sldMk cId="4235200952" sldId="400"/>
            <ac:graphicFrameMk id="8" creationId="{00000000-0000-0000-0000-000000000000}"/>
          </ac:graphicFrameMkLst>
        </pc:graphicFrameChg>
      </pc:sldChg>
      <pc:sldChg chg="modSp mod">
        <pc:chgData name="Giesler, Klara GIZ" userId="c8eb932e-4332-4c6e-8f25-88eb24c81eba" providerId="ADAL" clId="{7D897278-F88F-4B81-AA14-B3490AB1E9B8}" dt="2024-03-25T11:04:08.880" v="51" actId="1076"/>
        <pc:sldMkLst>
          <pc:docMk/>
          <pc:sldMk cId="3130837789" sldId="412"/>
        </pc:sldMkLst>
        <pc:spChg chg="mod">
          <ac:chgData name="Giesler, Klara GIZ" userId="c8eb932e-4332-4c6e-8f25-88eb24c81eba" providerId="ADAL" clId="{7D897278-F88F-4B81-AA14-B3490AB1E9B8}" dt="2024-03-25T11:04:08.880" v="51" actId="1076"/>
          <ac:spMkLst>
            <pc:docMk/>
            <pc:sldMk cId="3130837789" sldId="412"/>
            <ac:spMk id="12" creationId="{00000000-0000-0000-0000-000000000000}"/>
          </ac:spMkLst>
        </pc:spChg>
      </pc:sldChg>
      <pc:sldChg chg="modSp mod">
        <pc:chgData name="Giesler, Klara GIZ" userId="c8eb932e-4332-4c6e-8f25-88eb24c81eba" providerId="ADAL" clId="{7D897278-F88F-4B81-AA14-B3490AB1E9B8}" dt="2024-03-25T11:20:27.046" v="383" actId="113"/>
        <pc:sldMkLst>
          <pc:docMk/>
          <pc:sldMk cId="3414579653" sldId="419"/>
        </pc:sldMkLst>
        <pc:spChg chg="mod">
          <ac:chgData name="Giesler, Klara GIZ" userId="c8eb932e-4332-4c6e-8f25-88eb24c81eba" providerId="ADAL" clId="{7D897278-F88F-4B81-AA14-B3490AB1E9B8}" dt="2024-03-25T11:20:27.046" v="383" actId="113"/>
          <ac:spMkLst>
            <pc:docMk/>
            <pc:sldMk cId="3414579653" sldId="419"/>
            <ac:spMk id="2" creationId="{00000000-0000-0000-0000-000000000000}"/>
          </ac:spMkLst>
        </pc:spChg>
      </pc:sldChg>
      <pc:sldChg chg="addSp delSp modSp mod">
        <pc:chgData name="Giesler, Klara GIZ" userId="c8eb932e-4332-4c6e-8f25-88eb24c81eba" providerId="ADAL" clId="{7D897278-F88F-4B81-AA14-B3490AB1E9B8}" dt="2024-03-25T11:17:44.505" v="348" actId="1076"/>
        <pc:sldMkLst>
          <pc:docMk/>
          <pc:sldMk cId="3617855804" sldId="422"/>
        </pc:sldMkLst>
        <pc:spChg chg="mod">
          <ac:chgData name="Giesler, Klara GIZ" userId="c8eb932e-4332-4c6e-8f25-88eb24c81eba" providerId="ADAL" clId="{7D897278-F88F-4B81-AA14-B3490AB1E9B8}" dt="2024-03-25T11:17:44.505" v="348" actId="1076"/>
          <ac:spMkLst>
            <pc:docMk/>
            <pc:sldMk cId="3617855804" sldId="422"/>
            <ac:spMk id="2" creationId="{00000000-0000-0000-0000-000000000000}"/>
          </ac:spMkLst>
        </pc:spChg>
        <pc:spChg chg="mod">
          <ac:chgData name="Giesler, Klara GIZ" userId="c8eb932e-4332-4c6e-8f25-88eb24c81eba" providerId="ADAL" clId="{7D897278-F88F-4B81-AA14-B3490AB1E9B8}" dt="2024-03-25T11:17:42.538" v="347" actId="1076"/>
          <ac:spMkLst>
            <pc:docMk/>
            <pc:sldMk cId="3617855804" sldId="422"/>
            <ac:spMk id="6" creationId="{00000000-0000-0000-0000-000000000000}"/>
          </ac:spMkLst>
        </pc:spChg>
        <pc:picChg chg="add mod">
          <ac:chgData name="Giesler, Klara GIZ" userId="c8eb932e-4332-4c6e-8f25-88eb24c81eba" providerId="ADAL" clId="{7D897278-F88F-4B81-AA14-B3490AB1E9B8}" dt="2024-03-25T11:17:26.297" v="343" actId="1076"/>
          <ac:picMkLst>
            <pc:docMk/>
            <pc:sldMk cId="3617855804" sldId="422"/>
            <ac:picMk id="4" creationId="{0535B3D1-49C9-16F0-4FF1-A9FA356F5C30}"/>
          </ac:picMkLst>
        </pc:picChg>
        <pc:picChg chg="del">
          <ac:chgData name="Giesler, Klara GIZ" userId="c8eb932e-4332-4c6e-8f25-88eb24c81eba" providerId="ADAL" clId="{7D897278-F88F-4B81-AA14-B3490AB1E9B8}" dt="2024-03-25T11:17:08.737" v="338" actId="478"/>
          <ac:picMkLst>
            <pc:docMk/>
            <pc:sldMk cId="3617855804" sldId="422"/>
            <ac:picMk id="5" creationId="{FE944D5E-F928-472D-8F94-332F87D23769}"/>
          </ac:picMkLst>
        </pc:picChg>
      </pc:sldChg>
      <pc:sldChg chg="modSp mod">
        <pc:chgData name="Giesler, Klara GIZ" userId="c8eb932e-4332-4c6e-8f25-88eb24c81eba" providerId="ADAL" clId="{7D897278-F88F-4B81-AA14-B3490AB1E9B8}" dt="2024-03-25T11:20:18.351" v="381" actId="113"/>
        <pc:sldMkLst>
          <pc:docMk/>
          <pc:sldMk cId="580758043" sldId="424"/>
        </pc:sldMkLst>
        <pc:spChg chg="mod">
          <ac:chgData name="Giesler, Klara GIZ" userId="c8eb932e-4332-4c6e-8f25-88eb24c81eba" providerId="ADAL" clId="{7D897278-F88F-4B81-AA14-B3490AB1E9B8}" dt="2024-03-25T11:20:18.351" v="381" actId="113"/>
          <ac:spMkLst>
            <pc:docMk/>
            <pc:sldMk cId="580758043" sldId="424"/>
            <ac:spMk id="5" creationId="{54730DDF-429E-45C4-B291-453667D45E2B}"/>
          </ac:spMkLst>
        </pc:spChg>
      </pc:sldChg>
      <pc:sldChg chg="modSp mod">
        <pc:chgData name="Giesler, Klara GIZ" userId="c8eb932e-4332-4c6e-8f25-88eb24c81eba" providerId="ADAL" clId="{7D897278-F88F-4B81-AA14-B3490AB1E9B8}" dt="2024-03-25T11:02:33.328" v="32" actId="113"/>
        <pc:sldMkLst>
          <pc:docMk/>
          <pc:sldMk cId="1653085463" sldId="430"/>
        </pc:sldMkLst>
        <pc:spChg chg="mod">
          <ac:chgData name="Giesler, Klara GIZ" userId="c8eb932e-4332-4c6e-8f25-88eb24c81eba" providerId="ADAL" clId="{7D897278-F88F-4B81-AA14-B3490AB1E9B8}" dt="2024-03-25T11:02:33.328" v="32" actId="113"/>
          <ac:spMkLst>
            <pc:docMk/>
            <pc:sldMk cId="1653085463" sldId="430"/>
            <ac:spMk id="4" creationId="{00000000-0000-0000-0000-000000000000}"/>
          </ac:spMkLst>
        </pc:spChg>
      </pc:sldChg>
      <pc:sldChg chg="modSp mod">
        <pc:chgData name="Giesler, Klara GIZ" userId="c8eb932e-4332-4c6e-8f25-88eb24c81eba" providerId="ADAL" clId="{7D897278-F88F-4B81-AA14-B3490AB1E9B8}" dt="2024-03-25T11:03:06.410" v="42" actId="1076"/>
        <pc:sldMkLst>
          <pc:docMk/>
          <pc:sldMk cId="3276113496" sldId="431"/>
        </pc:sldMkLst>
        <pc:spChg chg="mod">
          <ac:chgData name="Giesler, Klara GIZ" userId="c8eb932e-4332-4c6e-8f25-88eb24c81eba" providerId="ADAL" clId="{7D897278-F88F-4B81-AA14-B3490AB1E9B8}" dt="2024-03-25T11:03:06.410" v="42" actId="1076"/>
          <ac:spMkLst>
            <pc:docMk/>
            <pc:sldMk cId="3276113496" sldId="431"/>
            <ac:spMk id="3" creationId="{345CCE87-B839-4119-8A03-5424B4C13A71}"/>
          </ac:spMkLst>
        </pc:spChg>
        <pc:spChg chg="mod">
          <ac:chgData name="Giesler, Klara GIZ" userId="c8eb932e-4332-4c6e-8f25-88eb24c81eba" providerId="ADAL" clId="{7D897278-F88F-4B81-AA14-B3490AB1E9B8}" dt="2024-03-25T11:03:03.660" v="41" actId="113"/>
          <ac:spMkLst>
            <pc:docMk/>
            <pc:sldMk cId="3276113496" sldId="431"/>
            <ac:spMk id="4" creationId="{00000000-0000-0000-0000-000000000000}"/>
          </ac:spMkLst>
        </pc:spChg>
      </pc:sldChg>
      <pc:sldChg chg="modSp mod">
        <pc:chgData name="Giesler, Klara GIZ" userId="c8eb932e-4332-4c6e-8f25-88eb24c81eba" providerId="ADAL" clId="{7D897278-F88F-4B81-AA14-B3490AB1E9B8}" dt="2024-03-25T11:12:42.301" v="185" actId="1076"/>
        <pc:sldMkLst>
          <pc:docMk/>
          <pc:sldMk cId="2992490246" sldId="432"/>
        </pc:sldMkLst>
        <pc:spChg chg="mod">
          <ac:chgData name="Giesler, Klara GIZ" userId="c8eb932e-4332-4c6e-8f25-88eb24c81eba" providerId="ADAL" clId="{7D897278-F88F-4B81-AA14-B3490AB1E9B8}" dt="2024-03-25T11:12:42.301" v="185" actId="1076"/>
          <ac:spMkLst>
            <pc:docMk/>
            <pc:sldMk cId="2992490246" sldId="432"/>
            <ac:spMk id="4" creationId="{00000000-0000-0000-0000-000000000000}"/>
          </ac:spMkLst>
        </pc:spChg>
      </pc:sldChg>
      <pc:sldChg chg="modSp mod">
        <pc:chgData name="Giesler, Klara GIZ" userId="c8eb932e-4332-4c6e-8f25-88eb24c81eba" providerId="ADAL" clId="{7D897278-F88F-4B81-AA14-B3490AB1E9B8}" dt="2024-03-25T11:19:42.251" v="373" actId="113"/>
        <pc:sldMkLst>
          <pc:docMk/>
          <pc:sldMk cId="1991249697" sldId="433"/>
        </pc:sldMkLst>
        <pc:spChg chg="mod">
          <ac:chgData name="Giesler, Klara GIZ" userId="c8eb932e-4332-4c6e-8f25-88eb24c81eba" providerId="ADAL" clId="{7D897278-F88F-4B81-AA14-B3490AB1E9B8}" dt="2024-03-25T11:19:42.251" v="373" actId="113"/>
          <ac:spMkLst>
            <pc:docMk/>
            <pc:sldMk cId="1991249697" sldId="433"/>
            <ac:spMk id="4" creationId="{00000000-0000-0000-0000-000000000000}"/>
          </ac:spMkLst>
        </pc:spChg>
      </pc:sldChg>
      <pc:sldChg chg="modSp mod">
        <pc:chgData name="Giesler, Klara GIZ" userId="c8eb932e-4332-4c6e-8f25-88eb24c81eba" providerId="ADAL" clId="{7D897278-F88F-4B81-AA14-B3490AB1E9B8}" dt="2024-03-25T11:20:24.206" v="382" actId="113"/>
        <pc:sldMkLst>
          <pc:docMk/>
          <pc:sldMk cId="3546906031" sldId="434"/>
        </pc:sldMkLst>
        <pc:spChg chg="mod">
          <ac:chgData name="Giesler, Klara GIZ" userId="c8eb932e-4332-4c6e-8f25-88eb24c81eba" providerId="ADAL" clId="{7D897278-F88F-4B81-AA14-B3490AB1E9B8}" dt="2024-03-25T11:20:24.206" v="382" actId="113"/>
          <ac:spMkLst>
            <pc:docMk/>
            <pc:sldMk cId="3546906031" sldId="434"/>
            <ac:spMk id="5" creationId="{54730DDF-429E-45C4-B291-453667D45E2B}"/>
          </ac:spMkLst>
        </pc:spChg>
      </pc:sldChg>
      <pc:sldChg chg="modSp mod">
        <pc:chgData name="Giesler, Klara GIZ" userId="c8eb932e-4332-4c6e-8f25-88eb24c81eba" providerId="ADAL" clId="{7D897278-F88F-4B81-AA14-B3490AB1E9B8}" dt="2024-03-25T11:19:38.011" v="372" actId="14100"/>
        <pc:sldMkLst>
          <pc:docMk/>
          <pc:sldMk cId="4007997933" sldId="441"/>
        </pc:sldMkLst>
        <pc:spChg chg="mod">
          <ac:chgData name="Giesler, Klara GIZ" userId="c8eb932e-4332-4c6e-8f25-88eb24c81eba" providerId="ADAL" clId="{7D897278-F88F-4B81-AA14-B3490AB1E9B8}" dt="2024-03-25T11:18:11.391" v="356" actId="113"/>
          <ac:spMkLst>
            <pc:docMk/>
            <pc:sldMk cId="4007997933" sldId="441"/>
            <ac:spMk id="2" creationId="{00000000-0000-0000-0000-000000000000}"/>
          </ac:spMkLst>
        </pc:spChg>
        <pc:spChg chg="mod">
          <ac:chgData name="Giesler, Klara GIZ" userId="c8eb932e-4332-4c6e-8f25-88eb24c81eba" providerId="ADAL" clId="{7D897278-F88F-4B81-AA14-B3490AB1E9B8}" dt="2024-03-25T11:18:15.342" v="358" actId="20577"/>
          <ac:spMkLst>
            <pc:docMk/>
            <pc:sldMk cId="4007997933" sldId="441"/>
            <ac:spMk id="5" creationId="{9945B89A-3C0F-47F1-9BC7-FD2E9302EA6F}"/>
          </ac:spMkLst>
        </pc:spChg>
        <pc:spChg chg="mod">
          <ac:chgData name="Giesler, Klara GIZ" userId="c8eb932e-4332-4c6e-8f25-88eb24c81eba" providerId="ADAL" clId="{7D897278-F88F-4B81-AA14-B3490AB1E9B8}" dt="2024-03-25T11:19:38.011" v="372" actId="14100"/>
          <ac:spMkLst>
            <pc:docMk/>
            <pc:sldMk cId="4007997933" sldId="441"/>
            <ac:spMk id="7" creationId="{F623AA86-D4B6-459C-944D-5DB6AFF19B47}"/>
          </ac:spMkLst>
        </pc:spChg>
        <pc:graphicFrameChg chg="mod modGraphic">
          <ac:chgData name="Giesler, Klara GIZ" userId="c8eb932e-4332-4c6e-8f25-88eb24c81eba" providerId="ADAL" clId="{7D897278-F88F-4B81-AA14-B3490AB1E9B8}" dt="2024-03-25T11:19:18.445" v="365"/>
          <ac:graphicFrameMkLst>
            <pc:docMk/>
            <pc:sldMk cId="4007997933" sldId="441"/>
            <ac:graphicFrameMk id="8" creationId="{75597197-BE1D-44EB-8B61-0746D99985EF}"/>
          </ac:graphicFrameMkLst>
        </pc:graphicFrameChg>
      </pc:sldChg>
      <pc:sldChg chg="addSp delSp modSp new mod">
        <pc:chgData name="Giesler, Klara GIZ" userId="c8eb932e-4332-4c6e-8f25-88eb24c81eba" providerId="ADAL" clId="{7D897278-F88F-4B81-AA14-B3490AB1E9B8}" dt="2024-03-25T11:11:11.723" v="168"/>
        <pc:sldMkLst>
          <pc:docMk/>
          <pc:sldMk cId="648465773" sldId="442"/>
        </pc:sldMkLst>
        <pc:spChg chg="del">
          <ac:chgData name="Giesler, Klara GIZ" userId="c8eb932e-4332-4c6e-8f25-88eb24c81eba" providerId="ADAL" clId="{7D897278-F88F-4B81-AA14-B3490AB1E9B8}" dt="2024-03-25T11:06:07.864" v="77" actId="478"/>
          <ac:spMkLst>
            <pc:docMk/>
            <pc:sldMk cId="648465773" sldId="442"/>
            <ac:spMk id="4" creationId="{C739DA2E-0B3E-96DF-9A1F-8614C7B712E4}"/>
          </ac:spMkLst>
        </pc:spChg>
        <pc:spChg chg="del">
          <ac:chgData name="Giesler, Klara GIZ" userId="c8eb932e-4332-4c6e-8f25-88eb24c81eba" providerId="ADAL" clId="{7D897278-F88F-4B81-AA14-B3490AB1E9B8}" dt="2024-03-25T11:06:06.783" v="76" actId="478"/>
          <ac:spMkLst>
            <pc:docMk/>
            <pc:sldMk cId="648465773" sldId="442"/>
            <ac:spMk id="5" creationId="{2F7AA650-207F-D8D5-B098-B4004D0C3468}"/>
          </ac:spMkLst>
        </pc:spChg>
        <pc:spChg chg="del">
          <ac:chgData name="Giesler, Klara GIZ" userId="c8eb932e-4332-4c6e-8f25-88eb24c81eba" providerId="ADAL" clId="{7D897278-F88F-4B81-AA14-B3490AB1E9B8}" dt="2024-03-25T11:06:08.861" v="78" actId="478"/>
          <ac:spMkLst>
            <pc:docMk/>
            <pc:sldMk cId="648465773" sldId="442"/>
            <ac:spMk id="6" creationId="{731FE4E9-8460-3D92-3D69-1F115FDF58BC}"/>
          </ac:spMkLst>
        </pc:spChg>
        <pc:spChg chg="add mod">
          <ac:chgData name="Giesler, Klara GIZ" userId="c8eb932e-4332-4c6e-8f25-88eb24c81eba" providerId="ADAL" clId="{7D897278-F88F-4B81-AA14-B3490AB1E9B8}" dt="2024-03-25T11:06:09.808" v="79"/>
          <ac:spMkLst>
            <pc:docMk/>
            <pc:sldMk cId="648465773" sldId="442"/>
            <ac:spMk id="7" creationId="{74903E76-703A-C973-2E6E-044D9C7B70FE}"/>
          </ac:spMkLst>
        </pc:spChg>
        <pc:spChg chg="add mod">
          <ac:chgData name="Giesler, Klara GIZ" userId="c8eb932e-4332-4c6e-8f25-88eb24c81eba" providerId="ADAL" clId="{7D897278-F88F-4B81-AA14-B3490AB1E9B8}" dt="2024-03-25T11:06:09.808" v="79"/>
          <ac:spMkLst>
            <pc:docMk/>
            <pc:sldMk cId="648465773" sldId="442"/>
            <ac:spMk id="8" creationId="{2CC2E10E-CA97-F202-C06B-6B9132358BE1}"/>
          </ac:spMkLst>
        </pc:spChg>
        <pc:spChg chg="add mod">
          <ac:chgData name="Giesler, Klara GIZ" userId="c8eb932e-4332-4c6e-8f25-88eb24c81eba" providerId="ADAL" clId="{7D897278-F88F-4B81-AA14-B3490AB1E9B8}" dt="2024-03-25T11:06:09.808" v="79"/>
          <ac:spMkLst>
            <pc:docMk/>
            <pc:sldMk cId="648465773" sldId="442"/>
            <ac:spMk id="9" creationId="{BD74DB52-2DED-7882-5904-C764F478D79E}"/>
          </ac:spMkLst>
        </pc:spChg>
        <pc:spChg chg="add del mod">
          <ac:chgData name="Giesler, Klara GIZ" userId="c8eb932e-4332-4c6e-8f25-88eb24c81eba" providerId="ADAL" clId="{7D897278-F88F-4B81-AA14-B3490AB1E9B8}" dt="2024-03-25T11:06:18.825" v="80" actId="478"/>
          <ac:spMkLst>
            <pc:docMk/>
            <pc:sldMk cId="648465773" sldId="442"/>
            <ac:spMk id="10" creationId="{986C718A-79F7-2716-E211-D888082B6498}"/>
          </ac:spMkLst>
        </pc:spChg>
        <pc:spChg chg="add mod">
          <ac:chgData name="Giesler, Klara GIZ" userId="c8eb932e-4332-4c6e-8f25-88eb24c81eba" providerId="ADAL" clId="{7D897278-F88F-4B81-AA14-B3490AB1E9B8}" dt="2024-03-25T11:06:09.808" v="79"/>
          <ac:spMkLst>
            <pc:docMk/>
            <pc:sldMk cId="648465773" sldId="442"/>
            <ac:spMk id="11" creationId="{58F9778D-2EC4-0B88-FE17-B16CE26ED3A7}"/>
          </ac:spMkLst>
        </pc:spChg>
        <pc:spChg chg="add mod">
          <ac:chgData name="Giesler, Klara GIZ" userId="c8eb932e-4332-4c6e-8f25-88eb24c81eba" providerId="ADAL" clId="{7D897278-F88F-4B81-AA14-B3490AB1E9B8}" dt="2024-03-25T11:06:09.808" v="79"/>
          <ac:spMkLst>
            <pc:docMk/>
            <pc:sldMk cId="648465773" sldId="442"/>
            <ac:spMk id="12" creationId="{58E64E15-EE9A-53B4-6A2A-837637CFD2D6}"/>
          </ac:spMkLst>
        </pc:spChg>
        <pc:spChg chg="add mod">
          <ac:chgData name="Giesler, Klara GIZ" userId="c8eb932e-4332-4c6e-8f25-88eb24c81eba" providerId="ADAL" clId="{7D897278-F88F-4B81-AA14-B3490AB1E9B8}" dt="2024-03-25T11:06:09.808" v="79"/>
          <ac:spMkLst>
            <pc:docMk/>
            <pc:sldMk cId="648465773" sldId="442"/>
            <ac:spMk id="13" creationId="{6F887F56-413F-B667-E95B-39AAFB6020C7}"/>
          </ac:spMkLst>
        </pc:spChg>
        <pc:spChg chg="add mod">
          <ac:chgData name="Giesler, Klara GIZ" userId="c8eb932e-4332-4c6e-8f25-88eb24c81eba" providerId="ADAL" clId="{7D897278-F88F-4B81-AA14-B3490AB1E9B8}" dt="2024-03-25T11:06:09.808" v="79"/>
          <ac:spMkLst>
            <pc:docMk/>
            <pc:sldMk cId="648465773" sldId="442"/>
            <ac:spMk id="14" creationId="{ED3AD761-83F3-25D8-9962-779BFD462135}"/>
          </ac:spMkLst>
        </pc:spChg>
        <pc:spChg chg="add del mod">
          <ac:chgData name="Giesler, Klara GIZ" userId="c8eb932e-4332-4c6e-8f25-88eb24c81eba" providerId="ADAL" clId="{7D897278-F88F-4B81-AA14-B3490AB1E9B8}" dt="2024-03-25T11:07:36.766" v="99" actId="478"/>
          <ac:spMkLst>
            <pc:docMk/>
            <pc:sldMk cId="648465773" sldId="442"/>
            <ac:spMk id="15" creationId="{DEE62995-BF43-7F92-9E54-3C0536A8353B}"/>
          </ac:spMkLst>
        </pc:spChg>
        <pc:spChg chg="add mod">
          <ac:chgData name="Giesler, Klara GIZ" userId="c8eb932e-4332-4c6e-8f25-88eb24c81eba" providerId="ADAL" clId="{7D897278-F88F-4B81-AA14-B3490AB1E9B8}" dt="2024-03-25T11:06:09.808" v="79"/>
          <ac:spMkLst>
            <pc:docMk/>
            <pc:sldMk cId="648465773" sldId="442"/>
            <ac:spMk id="16" creationId="{7BCB8B7B-C091-FBE5-4FEF-C72313DCFD9D}"/>
          </ac:spMkLst>
        </pc:spChg>
        <pc:spChg chg="add mod">
          <ac:chgData name="Giesler, Klara GIZ" userId="c8eb932e-4332-4c6e-8f25-88eb24c81eba" providerId="ADAL" clId="{7D897278-F88F-4B81-AA14-B3490AB1E9B8}" dt="2024-03-25T11:06:09.808" v="79"/>
          <ac:spMkLst>
            <pc:docMk/>
            <pc:sldMk cId="648465773" sldId="442"/>
            <ac:spMk id="17" creationId="{11140677-F4EB-828E-412B-5CE282E0C31C}"/>
          </ac:spMkLst>
        </pc:spChg>
        <pc:spChg chg="add mod">
          <ac:chgData name="Giesler, Klara GIZ" userId="c8eb932e-4332-4c6e-8f25-88eb24c81eba" providerId="ADAL" clId="{7D897278-F88F-4B81-AA14-B3490AB1E9B8}" dt="2024-03-25T11:06:09.808" v="79"/>
          <ac:spMkLst>
            <pc:docMk/>
            <pc:sldMk cId="648465773" sldId="442"/>
            <ac:spMk id="18" creationId="{FECA7573-F7CD-BE2B-FB2E-FC48F5DEA1F4}"/>
          </ac:spMkLst>
        </pc:spChg>
        <pc:spChg chg="add mod">
          <ac:chgData name="Giesler, Klara GIZ" userId="c8eb932e-4332-4c6e-8f25-88eb24c81eba" providerId="ADAL" clId="{7D897278-F88F-4B81-AA14-B3490AB1E9B8}" dt="2024-03-25T11:07:02.082" v="91" actId="1076"/>
          <ac:spMkLst>
            <pc:docMk/>
            <pc:sldMk cId="648465773" sldId="442"/>
            <ac:spMk id="19" creationId="{5EC8C92C-46E9-0D02-BDB4-0554AF9E7120}"/>
          </ac:spMkLst>
        </pc:spChg>
        <pc:spChg chg="add del mod">
          <ac:chgData name="Giesler, Klara GIZ" userId="c8eb932e-4332-4c6e-8f25-88eb24c81eba" providerId="ADAL" clId="{7D897278-F88F-4B81-AA14-B3490AB1E9B8}" dt="2024-03-25T11:07:15.793" v="93" actId="478"/>
          <ac:spMkLst>
            <pc:docMk/>
            <pc:sldMk cId="648465773" sldId="442"/>
            <ac:spMk id="20" creationId="{1DE8992F-E2CE-59A0-EF7B-CB134EA48000}"/>
          </ac:spMkLst>
        </pc:spChg>
        <pc:spChg chg="add mod">
          <ac:chgData name="Giesler, Klara GIZ" userId="c8eb932e-4332-4c6e-8f25-88eb24c81eba" providerId="ADAL" clId="{7D897278-F88F-4B81-AA14-B3490AB1E9B8}" dt="2024-03-25T11:06:09.808" v="79"/>
          <ac:spMkLst>
            <pc:docMk/>
            <pc:sldMk cId="648465773" sldId="442"/>
            <ac:spMk id="21" creationId="{5E3EBC25-4406-B91D-AC4D-C442EE79B248}"/>
          </ac:spMkLst>
        </pc:spChg>
        <pc:spChg chg="add mod">
          <ac:chgData name="Giesler, Klara GIZ" userId="c8eb932e-4332-4c6e-8f25-88eb24c81eba" providerId="ADAL" clId="{7D897278-F88F-4B81-AA14-B3490AB1E9B8}" dt="2024-03-25T11:06:09.808" v="79"/>
          <ac:spMkLst>
            <pc:docMk/>
            <pc:sldMk cId="648465773" sldId="442"/>
            <ac:spMk id="22" creationId="{51DB28FD-0F9E-2B73-993F-710E10E589AA}"/>
          </ac:spMkLst>
        </pc:spChg>
        <pc:spChg chg="add mod">
          <ac:chgData name="Giesler, Klara GIZ" userId="c8eb932e-4332-4c6e-8f25-88eb24c81eba" providerId="ADAL" clId="{7D897278-F88F-4B81-AA14-B3490AB1E9B8}" dt="2024-03-25T11:06:09.808" v="79"/>
          <ac:spMkLst>
            <pc:docMk/>
            <pc:sldMk cId="648465773" sldId="442"/>
            <ac:spMk id="23" creationId="{BB1446A1-36F8-941A-41AF-A0690223DB1B}"/>
          </ac:spMkLst>
        </pc:spChg>
        <pc:spChg chg="add mod">
          <ac:chgData name="Giesler, Klara GIZ" userId="c8eb932e-4332-4c6e-8f25-88eb24c81eba" providerId="ADAL" clId="{7D897278-F88F-4B81-AA14-B3490AB1E9B8}" dt="2024-03-25T11:06:09.808" v="79"/>
          <ac:spMkLst>
            <pc:docMk/>
            <pc:sldMk cId="648465773" sldId="442"/>
            <ac:spMk id="24" creationId="{F9E71BC8-ECE3-E86D-C6EF-EE923E89B3D4}"/>
          </ac:spMkLst>
        </pc:spChg>
        <pc:spChg chg="add mod">
          <ac:chgData name="Giesler, Klara GIZ" userId="c8eb932e-4332-4c6e-8f25-88eb24c81eba" providerId="ADAL" clId="{7D897278-F88F-4B81-AA14-B3490AB1E9B8}" dt="2024-03-25T11:06:09.808" v="79"/>
          <ac:spMkLst>
            <pc:docMk/>
            <pc:sldMk cId="648465773" sldId="442"/>
            <ac:spMk id="25" creationId="{85FF88E0-C1C7-3588-27C0-326F7A905EF8}"/>
          </ac:spMkLst>
        </pc:spChg>
        <pc:spChg chg="add del mod">
          <ac:chgData name="Giesler, Klara GIZ" userId="c8eb932e-4332-4c6e-8f25-88eb24c81eba" providerId="ADAL" clId="{7D897278-F88F-4B81-AA14-B3490AB1E9B8}" dt="2024-03-25T11:06:41.767" v="85" actId="478"/>
          <ac:spMkLst>
            <pc:docMk/>
            <pc:sldMk cId="648465773" sldId="442"/>
            <ac:spMk id="26" creationId="{FD2A7C3D-84F4-26E1-AECF-28A37B6F0A3C}"/>
          </ac:spMkLst>
        </pc:spChg>
        <pc:spChg chg="add mod">
          <ac:chgData name="Giesler, Klara GIZ" userId="c8eb932e-4332-4c6e-8f25-88eb24c81eba" providerId="ADAL" clId="{7D897278-F88F-4B81-AA14-B3490AB1E9B8}" dt="2024-03-25T11:06:09.808" v="79"/>
          <ac:spMkLst>
            <pc:docMk/>
            <pc:sldMk cId="648465773" sldId="442"/>
            <ac:spMk id="27" creationId="{898A6785-8320-24E6-DA45-FB0178D3E2A9}"/>
          </ac:spMkLst>
        </pc:spChg>
        <pc:spChg chg="add mod">
          <ac:chgData name="Giesler, Klara GIZ" userId="c8eb932e-4332-4c6e-8f25-88eb24c81eba" providerId="ADAL" clId="{7D897278-F88F-4B81-AA14-B3490AB1E9B8}" dt="2024-03-25T11:06:09.808" v="79"/>
          <ac:spMkLst>
            <pc:docMk/>
            <pc:sldMk cId="648465773" sldId="442"/>
            <ac:spMk id="28" creationId="{524ED069-064D-4275-458D-87D1FAD9D31D}"/>
          </ac:spMkLst>
        </pc:spChg>
        <pc:spChg chg="add mod">
          <ac:chgData name="Giesler, Klara GIZ" userId="c8eb932e-4332-4c6e-8f25-88eb24c81eba" providerId="ADAL" clId="{7D897278-F88F-4B81-AA14-B3490AB1E9B8}" dt="2024-03-25T11:06:09.808" v="79"/>
          <ac:spMkLst>
            <pc:docMk/>
            <pc:sldMk cId="648465773" sldId="442"/>
            <ac:spMk id="29" creationId="{9B5756B5-8698-BFE6-A1BE-80FB38CB8949}"/>
          </ac:spMkLst>
        </pc:spChg>
        <pc:spChg chg="add mod">
          <ac:chgData name="Giesler, Klara GIZ" userId="c8eb932e-4332-4c6e-8f25-88eb24c81eba" providerId="ADAL" clId="{7D897278-F88F-4B81-AA14-B3490AB1E9B8}" dt="2024-03-25T11:06:09.808" v="79"/>
          <ac:spMkLst>
            <pc:docMk/>
            <pc:sldMk cId="648465773" sldId="442"/>
            <ac:spMk id="30" creationId="{B2C92C3F-FD7F-610D-E31A-95D3DABF65BD}"/>
          </ac:spMkLst>
        </pc:spChg>
        <pc:spChg chg="add mod">
          <ac:chgData name="Giesler, Klara GIZ" userId="c8eb932e-4332-4c6e-8f25-88eb24c81eba" providerId="ADAL" clId="{7D897278-F88F-4B81-AA14-B3490AB1E9B8}" dt="2024-03-25T11:06:09.808" v="79"/>
          <ac:spMkLst>
            <pc:docMk/>
            <pc:sldMk cId="648465773" sldId="442"/>
            <ac:spMk id="31" creationId="{307F1725-10AB-D198-8EDC-DF70E5A7B2F7}"/>
          </ac:spMkLst>
        </pc:spChg>
        <pc:spChg chg="add mod">
          <ac:chgData name="Giesler, Klara GIZ" userId="c8eb932e-4332-4c6e-8f25-88eb24c81eba" providerId="ADAL" clId="{7D897278-F88F-4B81-AA14-B3490AB1E9B8}" dt="2024-03-25T11:06:09.808" v="79"/>
          <ac:spMkLst>
            <pc:docMk/>
            <pc:sldMk cId="648465773" sldId="442"/>
            <ac:spMk id="32" creationId="{956A6B58-C257-6B23-E0FD-048C306B3C5E}"/>
          </ac:spMkLst>
        </pc:spChg>
        <pc:spChg chg="add mod">
          <ac:chgData name="Giesler, Klara GIZ" userId="c8eb932e-4332-4c6e-8f25-88eb24c81eba" providerId="ADAL" clId="{7D897278-F88F-4B81-AA14-B3490AB1E9B8}" dt="2024-03-25T11:06:09.808" v="79"/>
          <ac:spMkLst>
            <pc:docMk/>
            <pc:sldMk cId="648465773" sldId="442"/>
            <ac:spMk id="33" creationId="{BFBC9DF4-F60E-28B5-F1E9-529B66EAA60A}"/>
          </ac:spMkLst>
        </pc:spChg>
        <pc:spChg chg="add mod">
          <ac:chgData name="Giesler, Klara GIZ" userId="c8eb932e-4332-4c6e-8f25-88eb24c81eba" providerId="ADAL" clId="{7D897278-F88F-4B81-AA14-B3490AB1E9B8}" dt="2024-03-25T11:07:53.507" v="103" actId="1076"/>
          <ac:spMkLst>
            <pc:docMk/>
            <pc:sldMk cId="648465773" sldId="442"/>
            <ac:spMk id="34" creationId="{691EFE32-E864-7178-1A75-9232AC42BC84}"/>
          </ac:spMkLst>
        </pc:spChg>
        <pc:spChg chg="add mod">
          <ac:chgData name="Giesler, Klara GIZ" userId="c8eb932e-4332-4c6e-8f25-88eb24c81eba" providerId="ADAL" clId="{7D897278-F88F-4B81-AA14-B3490AB1E9B8}" dt="2024-03-25T11:06:09.808" v="79"/>
          <ac:spMkLst>
            <pc:docMk/>
            <pc:sldMk cId="648465773" sldId="442"/>
            <ac:spMk id="35" creationId="{16301C29-919E-DF1D-7A5E-DE65B4B081C0}"/>
          </ac:spMkLst>
        </pc:spChg>
        <pc:spChg chg="add mod">
          <ac:chgData name="Giesler, Klara GIZ" userId="c8eb932e-4332-4c6e-8f25-88eb24c81eba" providerId="ADAL" clId="{7D897278-F88F-4B81-AA14-B3490AB1E9B8}" dt="2024-03-25T11:06:09.808" v="79"/>
          <ac:spMkLst>
            <pc:docMk/>
            <pc:sldMk cId="648465773" sldId="442"/>
            <ac:spMk id="36" creationId="{F940D86B-1629-C549-A3CD-2BCEDD1A6E15}"/>
          </ac:spMkLst>
        </pc:spChg>
        <pc:spChg chg="add mod">
          <ac:chgData name="Giesler, Klara GIZ" userId="c8eb932e-4332-4c6e-8f25-88eb24c81eba" providerId="ADAL" clId="{7D897278-F88F-4B81-AA14-B3490AB1E9B8}" dt="2024-03-25T11:06:09.808" v="79"/>
          <ac:spMkLst>
            <pc:docMk/>
            <pc:sldMk cId="648465773" sldId="442"/>
            <ac:spMk id="37" creationId="{4B78836A-BB34-6FD1-A43F-EE8E554208A2}"/>
          </ac:spMkLst>
        </pc:spChg>
        <pc:spChg chg="add del mod">
          <ac:chgData name="Giesler, Klara GIZ" userId="c8eb932e-4332-4c6e-8f25-88eb24c81eba" providerId="ADAL" clId="{7D897278-F88F-4B81-AA14-B3490AB1E9B8}" dt="2024-03-25T11:06:58.345" v="88" actId="478"/>
          <ac:spMkLst>
            <pc:docMk/>
            <pc:sldMk cId="648465773" sldId="442"/>
            <ac:spMk id="38" creationId="{AF609FB7-B141-FEBF-D0E6-9AF4085CD3B7}"/>
          </ac:spMkLst>
        </pc:spChg>
        <pc:spChg chg="add mod">
          <ac:chgData name="Giesler, Klara GIZ" userId="c8eb932e-4332-4c6e-8f25-88eb24c81eba" providerId="ADAL" clId="{7D897278-F88F-4B81-AA14-B3490AB1E9B8}" dt="2024-03-25T11:06:09.808" v="79"/>
          <ac:spMkLst>
            <pc:docMk/>
            <pc:sldMk cId="648465773" sldId="442"/>
            <ac:spMk id="39" creationId="{ED6300B1-075E-D041-459C-BCF3BB052968}"/>
          </ac:spMkLst>
        </pc:spChg>
        <pc:spChg chg="add mod">
          <ac:chgData name="Giesler, Klara GIZ" userId="c8eb932e-4332-4c6e-8f25-88eb24c81eba" providerId="ADAL" clId="{7D897278-F88F-4B81-AA14-B3490AB1E9B8}" dt="2024-03-25T11:06:09.808" v="79"/>
          <ac:spMkLst>
            <pc:docMk/>
            <pc:sldMk cId="648465773" sldId="442"/>
            <ac:spMk id="40" creationId="{9B80391B-F06D-7E25-8379-EB80C8D77359}"/>
          </ac:spMkLst>
        </pc:spChg>
        <pc:spChg chg="add mod">
          <ac:chgData name="Giesler, Klara GIZ" userId="c8eb932e-4332-4c6e-8f25-88eb24c81eba" providerId="ADAL" clId="{7D897278-F88F-4B81-AA14-B3490AB1E9B8}" dt="2024-03-25T11:06:09.808" v="79"/>
          <ac:spMkLst>
            <pc:docMk/>
            <pc:sldMk cId="648465773" sldId="442"/>
            <ac:spMk id="41" creationId="{A80B1A4F-4FF4-4B34-C914-911C6E90F4B6}"/>
          </ac:spMkLst>
        </pc:spChg>
        <pc:spChg chg="add mod">
          <ac:chgData name="Giesler, Klara GIZ" userId="c8eb932e-4332-4c6e-8f25-88eb24c81eba" providerId="ADAL" clId="{7D897278-F88F-4B81-AA14-B3490AB1E9B8}" dt="2024-03-25T11:06:09.808" v="79"/>
          <ac:spMkLst>
            <pc:docMk/>
            <pc:sldMk cId="648465773" sldId="442"/>
            <ac:spMk id="42" creationId="{40980289-C61E-6CE1-85BA-F0484D202FE5}"/>
          </ac:spMkLst>
        </pc:spChg>
        <pc:spChg chg="add mod">
          <ac:chgData name="Giesler, Klara GIZ" userId="c8eb932e-4332-4c6e-8f25-88eb24c81eba" providerId="ADAL" clId="{7D897278-F88F-4B81-AA14-B3490AB1E9B8}" dt="2024-03-25T11:06:09.808" v="79"/>
          <ac:spMkLst>
            <pc:docMk/>
            <pc:sldMk cId="648465773" sldId="442"/>
            <ac:spMk id="43" creationId="{756734EA-F833-736B-3ABD-7E11720D6D7D}"/>
          </ac:spMkLst>
        </pc:spChg>
        <pc:spChg chg="add mod">
          <ac:chgData name="Giesler, Klara GIZ" userId="c8eb932e-4332-4c6e-8f25-88eb24c81eba" providerId="ADAL" clId="{7D897278-F88F-4B81-AA14-B3490AB1E9B8}" dt="2024-03-25T11:06:09.808" v="79"/>
          <ac:spMkLst>
            <pc:docMk/>
            <pc:sldMk cId="648465773" sldId="442"/>
            <ac:spMk id="44" creationId="{4C37FF72-E917-FA47-5A0F-FCEFBCE9CB96}"/>
          </ac:spMkLst>
        </pc:spChg>
        <pc:spChg chg="add mod">
          <ac:chgData name="Giesler, Klara GIZ" userId="c8eb932e-4332-4c6e-8f25-88eb24c81eba" providerId="ADAL" clId="{7D897278-F88F-4B81-AA14-B3490AB1E9B8}" dt="2024-03-25T11:06:09.808" v="79"/>
          <ac:spMkLst>
            <pc:docMk/>
            <pc:sldMk cId="648465773" sldId="442"/>
            <ac:spMk id="45" creationId="{FAE991B9-5FA4-4920-A463-AEA55B3F94EA}"/>
          </ac:spMkLst>
        </pc:spChg>
        <pc:spChg chg="add del mod">
          <ac:chgData name="Giesler, Klara GIZ" userId="c8eb932e-4332-4c6e-8f25-88eb24c81eba" providerId="ADAL" clId="{7D897278-F88F-4B81-AA14-B3490AB1E9B8}" dt="2024-03-25T11:08:01.236" v="104" actId="478"/>
          <ac:spMkLst>
            <pc:docMk/>
            <pc:sldMk cId="648465773" sldId="442"/>
            <ac:spMk id="46" creationId="{268F4686-6D59-4973-6080-30A5B8130EF5}"/>
          </ac:spMkLst>
        </pc:spChg>
        <pc:spChg chg="add mod">
          <ac:chgData name="Giesler, Klara GIZ" userId="c8eb932e-4332-4c6e-8f25-88eb24c81eba" providerId="ADAL" clId="{7D897278-F88F-4B81-AA14-B3490AB1E9B8}" dt="2024-03-25T11:06:09.808" v="79"/>
          <ac:spMkLst>
            <pc:docMk/>
            <pc:sldMk cId="648465773" sldId="442"/>
            <ac:spMk id="47" creationId="{9F86488E-E2FF-9CB7-3B37-64DEAE4FC901}"/>
          </ac:spMkLst>
        </pc:spChg>
        <pc:spChg chg="add mod">
          <ac:chgData name="Giesler, Klara GIZ" userId="c8eb932e-4332-4c6e-8f25-88eb24c81eba" providerId="ADAL" clId="{7D897278-F88F-4B81-AA14-B3490AB1E9B8}" dt="2024-03-25T11:06:09.808" v="79"/>
          <ac:spMkLst>
            <pc:docMk/>
            <pc:sldMk cId="648465773" sldId="442"/>
            <ac:spMk id="48" creationId="{2463210C-6373-3FE5-5122-6F5A48B201AD}"/>
          </ac:spMkLst>
        </pc:spChg>
        <pc:spChg chg="add mod">
          <ac:chgData name="Giesler, Klara GIZ" userId="c8eb932e-4332-4c6e-8f25-88eb24c81eba" providerId="ADAL" clId="{7D897278-F88F-4B81-AA14-B3490AB1E9B8}" dt="2024-03-25T11:06:09.808" v="79"/>
          <ac:spMkLst>
            <pc:docMk/>
            <pc:sldMk cId="648465773" sldId="442"/>
            <ac:spMk id="49" creationId="{4D88726B-6FC1-FF0E-798F-82680B4E60B0}"/>
          </ac:spMkLst>
        </pc:spChg>
        <pc:spChg chg="add mod">
          <ac:chgData name="Giesler, Klara GIZ" userId="c8eb932e-4332-4c6e-8f25-88eb24c81eba" providerId="ADAL" clId="{7D897278-F88F-4B81-AA14-B3490AB1E9B8}" dt="2024-03-25T11:06:09.808" v="79"/>
          <ac:spMkLst>
            <pc:docMk/>
            <pc:sldMk cId="648465773" sldId="442"/>
            <ac:spMk id="50" creationId="{3E9E6F23-3EC1-671A-F8F5-7D8D3EF72283}"/>
          </ac:spMkLst>
        </pc:spChg>
        <pc:spChg chg="add mod">
          <ac:chgData name="Giesler, Klara GIZ" userId="c8eb932e-4332-4c6e-8f25-88eb24c81eba" providerId="ADAL" clId="{7D897278-F88F-4B81-AA14-B3490AB1E9B8}" dt="2024-03-25T11:06:09.808" v="79"/>
          <ac:spMkLst>
            <pc:docMk/>
            <pc:sldMk cId="648465773" sldId="442"/>
            <ac:spMk id="51" creationId="{8095264E-0CC1-0F1B-DF89-1D7A279CC1CB}"/>
          </ac:spMkLst>
        </pc:spChg>
        <pc:spChg chg="add mod">
          <ac:chgData name="Giesler, Klara GIZ" userId="c8eb932e-4332-4c6e-8f25-88eb24c81eba" providerId="ADAL" clId="{7D897278-F88F-4B81-AA14-B3490AB1E9B8}" dt="2024-03-25T11:06:09.808" v="79"/>
          <ac:spMkLst>
            <pc:docMk/>
            <pc:sldMk cId="648465773" sldId="442"/>
            <ac:spMk id="52" creationId="{8363E345-EBD2-F2AC-3368-AD23C5955393}"/>
          </ac:spMkLst>
        </pc:spChg>
        <pc:spChg chg="add mod">
          <ac:chgData name="Giesler, Klara GIZ" userId="c8eb932e-4332-4c6e-8f25-88eb24c81eba" providerId="ADAL" clId="{7D897278-F88F-4B81-AA14-B3490AB1E9B8}" dt="2024-03-25T11:06:09.808" v="79"/>
          <ac:spMkLst>
            <pc:docMk/>
            <pc:sldMk cId="648465773" sldId="442"/>
            <ac:spMk id="53" creationId="{02B961D9-B4A7-FF5F-83CF-6871F2E34622}"/>
          </ac:spMkLst>
        </pc:spChg>
        <pc:spChg chg="add del mod">
          <ac:chgData name="Giesler, Klara GIZ" userId="c8eb932e-4332-4c6e-8f25-88eb24c81eba" providerId="ADAL" clId="{7D897278-F88F-4B81-AA14-B3490AB1E9B8}" dt="2024-03-25T11:08:16.270" v="107" actId="478"/>
          <ac:spMkLst>
            <pc:docMk/>
            <pc:sldMk cId="648465773" sldId="442"/>
            <ac:spMk id="54" creationId="{BB59ABB4-9A71-7F86-D2E1-670BF9682631}"/>
          </ac:spMkLst>
        </pc:spChg>
        <pc:spChg chg="add mod">
          <ac:chgData name="Giesler, Klara GIZ" userId="c8eb932e-4332-4c6e-8f25-88eb24c81eba" providerId="ADAL" clId="{7D897278-F88F-4B81-AA14-B3490AB1E9B8}" dt="2024-03-25T11:06:09.808" v="79"/>
          <ac:spMkLst>
            <pc:docMk/>
            <pc:sldMk cId="648465773" sldId="442"/>
            <ac:spMk id="55" creationId="{27FF1CB2-D7C7-4B51-7C64-6ABC77F80ECC}"/>
          </ac:spMkLst>
        </pc:spChg>
        <pc:spChg chg="add mod">
          <ac:chgData name="Giesler, Klara GIZ" userId="c8eb932e-4332-4c6e-8f25-88eb24c81eba" providerId="ADAL" clId="{7D897278-F88F-4B81-AA14-B3490AB1E9B8}" dt="2024-03-25T11:06:09.808" v="79"/>
          <ac:spMkLst>
            <pc:docMk/>
            <pc:sldMk cId="648465773" sldId="442"/>
            <ac:spMk id="56" creationId="{7D06BDEF-233A-FF61-D54A-E5916C656853}"/>
          </ac:spMkLst>
        </pc:spChg>
        <pc:spChg chg="add mod">
          <ac:chgData name="Giesler, Klara GIZ" userId="c8eb932e-4332-4c6e-8f25-88eb24c81eba" providerId="ADAL" clId="{7D897278-F88F-4B81-AA14-B3490AB1E9B8}" dt="2024-03-25T11:06:09.808" v="79"/>
          <ac:spMkLst>
            <pc:docMk/>
            <pc:sldMk cId="648465773" sldId="442"/>
            <ac:spMk id="57" creationId="{1AB8F768-B1A4-0B5C-A240-4AA1FC0CBAB3}"/>
          </ac:spMkLst>
        </pc:spChg>
        <pc:spChg chg="add mod">
          <ac:chgData name="Giesler, Klara GIZ" userId="c8eb932e-4332-4c6e-8f25-88eb24c81eba" providerId="ADAL" clId="{7D897278-F88F-4B81-AA14-B3490AB1E9B8}" dt="2024-03-25T11:06:09.808" v="79"/>
          <ac:spMkLst>
            <pc:docMk/>
            <pc:sldMk cId="648465773" sldId="442"/>
            <ac:spMk id="58" creationId="{2D019814-D12F-D65E-DCB7-54887AA91069}"/>
          </ac:spMkLst>
        </pc:spChg>
        <pc:spChg chg="add mod">
          <ac:chgData name="Giesler, Klara GIZ" userId="c8eb932e-4332-4c6e-8f25-88eb24c81eba" providerId="ADAL" clId="{7D897278-F88F-4B81-AA14-B3490AB1E9B8}" dt="2024-03-25T11:06:09.808" v="79"/>
          <ac:spMkLst>
            <pc:docMk/>
            <pc:sldMk cId="648465773" sldId="442"/>
            <ac:spMk id="59" creationId="{49C7618B-C7B5-D1BB-9D72-C8ED901F05FC}"/>
          </ac:spMkLst>
        </pc:spChg>
        <pc:spChg chg="add mod">
          <ac:chgData name="Giesler, Klara GIZ" userId="c8eb932e-4332-4c6e-8f25-88eb24c81eba" providerId="ADAL" clId="{7D897278-F88F-4B81-AA14-B3490AB1E9B8}" dt="2024-03-25T11:06:09.808" v="79"/>
          <ac:spMkLst>
            <pc:docMk/>
            <pc:sldMk cId="648465773" sldId="442"/>
            <ac:spMk id="60" creationId="{DBAA21C1-14D1-6608-19C5-09C237FA8B78}"/>
          </ac:spMkLst>
        </pc:spChg>
        <pc:spChg chg="add mod">
          <ac:chgData name="Giesler, Klara GIZ" userId="c8eb932e-4332-4c6e-8f25-88eb24c81eba" providerId="ADAL" clId="{7D897278-F88F-4B81-AA14-B3490AB1E9B8}" dt="2024-03-25T11:06:09.808" v="79"/>
          <ac:spMkLst>
            <pc:docMk/>
            <pc:sldMk cId="648465773" sldId="442"/>
            <ac:spMk id="61" creationId="{F51B986D-FC5A-24AB-9B6F-4611ADA3737C}"/>
          </ac:spMkLst>
        </pc:spChg>
        <pc:spChg chg="add del mod">
          <ac:chgData name="Giesler, Klara GIZ" userId="c8eb932e-4332-4c6e-8f25-88eb24c81eba" providerId="ADAL" clId="{7D897278-F88F-4B81-AA14-B3490AB1E9B8}" dt="2024-03-25T11:08:37.845" v="110" actId="478"/>
          <ac:spMkLst>
            <pc:docMk/>
            <pc:sldMk cId="648465773" sldId="442"/>
            <ac:spMk id="62" creationId="{FA4AF057-C31E-E055-B539-457E8550DE93}"/>
          </ac:spMkLst>
        </pc:spChg>
        <pc:spChg chg="add mod">
          <ac:chgData name="Giesler, Klara GIZ" userId="c8eb932e-4332-4c6e-8f25-88eb24c81eba" providerId="ADAL" clId="{7D897278-F88F-4B81-AA14-B3490AB1E9B8}" dt="2024-03-25T11:06:09.808" v="79"/>
          <ac:spMkLst>
            <pc:docMk/>
            <pc:sldMk cId="648465773" sldId="442"/>
            <ac:spMk id="63" creationId="{95214E32-656A-C912-3D52-2EC1FF40D488}"/>
          </ac:spMkLst>
        </pc:spChg>
        <pc:spChg chg="add mod">
          <ac:chgData name="Giesler, Klara GIZ" userId="c8eb932e-4332-4c6e-8f25-88eb24c81eba" providerId="ADAL" clId="{7D897278-F88F-4B81-AA14-B3490AB1E9B8}" dt="2024-03-25T11:06:09.808" v="79"/>
          <ac:spMkLst>
            <pc:docMk/>
            <pc:sldMk cId="648465773" sldId="442"/>
            <ac:spMk id="64" creationId="{98D9EB7D-C87C-FBCE-B5AF-49E9DF89C5A2}"/>
          </ac:spMkLst>
        </pc:spChg>
        <pc:spChg chg="add del mod">
          <ac:chgData name="Giesler, Klara GIZ" userId="c8eb932e-4332-4c6e-8f25-88eb24c81eba" providerId="ADAL" clId="{7D897278-F88F-4B81-AA14-B3490AB1E9B8}" dt="2024-03-25T11:08:52.208" v="113" actId="478"/>
          <ac:spMkLst>
            <pc:docMk/>
            <pc:sldMk cId="648465773" sldId="442"/>
            <ac:spMk id="65" creationId="{369F523B-A685-987D-E19C-5380F75FFEF3}"/>
          </ac:spMkLst>
        </pc:spChg>
        <pc:spChg chg="add mod">
          <ac:chgData name="Giesler, Klara GIZ" userId="c8eb932e-4332-4c6e-8f25-88eb24c81eba" providerId="ADAL" clId="{7D897278-F88F-4B81-AA14-B3490AB1E9B8}" dt="2024-03-25T11:06:09.808" v="79"/>
          <ac:spMkLst>
            <pc:docMk/>
            <pc:sldMk cId="648465773" sldId="442"/>
            <ac:spMk id="66" creationId="{C7BD608D-21B2-4F8D-35A3-9106EE7A6D7B}"/>
          </ac:spMkLst>
        </pc:spChg>
        <pc:spChg chg="add mod">
          <ac:chgData name="Giesler, Klara GIZ" userId="c8eb932e-4332-4c6e-8f25-88eb24c81eba" providerId="ADAL" clId="{7D897278-F88F-4B81-AA14-B3490AB1E9B8}" dt="2024-03-25T11:06:09.808" v="79"/>
          <ac:spMkLst>
            <pc:docMk/>
            <pc:sldMk cId="648465773" sldId="442"/>
            <ac:spMk id="67" creationId="{106A3503-8BE1-34E4-EE6B-DD890B8CF295}"/>
          </ac:spMkLst>
        </pc:spChg>
        <pc:spChg chg="add mod">
          <ac:chgData name="Giesler, Klara GIZ" userId="c8eb932e-4332-4c6e-8f25-88eb24c81eba" providerId="ADAL" clId="{7D897278-F88F-4B81-AA14-B3490AB1E9B8}" dt="2024-03-25T11:06:09.808" v="79"/>
          <ac:spMkLst>
            <pc:docMk/>
            <pc:sldMk cId="648465773" sldId="442"/>
            <ac:spMk id="68" creationId="{F1B29160-9FA4-67CF-E80C-589D94FEBAF2}"/>
          </ac:spMkLst>
        </pc:spChg>
        <pc:spChg chg="add mod">
          <ac:chgData name="Giesler, Klara GIZ" userId="c8eb932e-4332-4c6e-8f25-88eb24c81eba" providerId="ADAL" clId="{7D897278-F88F-4B81-AA14-B3490AB1E9B8}" dt="2024-03-25T11:06:09.808" v="79"/>
          <ac:spMkLst>
            <pc:docMk/>
            <pc:sldMk cId="648465773" sldId="442"/>
            <ac:spMk id="69" creationId="{8C641C5B-C945-8A60-667C-5ECFCBF89B53}"/>
          </ac:spMkLst>
        </pc:spChg>
        <pc:spChg chg="add mod">
          <ac:chgData name="Giesler, Klara GIZ" userId="c8eb932e-4332-4c6e-8f25-88eb24c81eba" providerId="ADAL" clId="{7D897278-F88F-4B81-AA14-B3490AB1E9B8}" dt="2024-03-25T11:06:09.808" v="79"/>
          <ac:spMkLst>
            <pc:docMk/>
            <pc:sldMk cId="648465773" sldId="442"/>
            <ac:spMk id="70" creationId="{651E3B2D-81AD-0D19-B4F9-9CD8508F8687}"/>
          </ac:spMkLst>
        </pc:spChg>
        <pc:spChg chg="add del mod">
          <ac:chgData name="Giesler, Klara GIZ" userId="c8eb932e-4332-4c6e-8f25-88eb24c81eba" providerId="ADAL" clId="{7D897278-F88F-4B81-AA14-B3490AB1E9B8}" dt="2024-03-25T11:09:10.966" v="116" actId="478"/>
          <ac:spMkLst>
            <pc:docMk/>
            <pc:sldMk cId="648465773" sldId="442"/>
            <ac:spMk id="71" creationId="{7D8B07CE-AD75-5235-75E7-6A490C2E5F73}"/>
          </ac:spMkLst>
        </pc:spChg>
        <pc:spChg chg="add mod">
          <ac:chgData name="Giesler, Klara GIZ" userId="c8eb932e-4332-4c6e-8f25-88eb24c81eba" providerId="ADAL" clId="{7D897278-F88F-4B81-AA14-B3490AB1E9B8}" dt="2024-03-25T11:06:09.808" v="79"/>
          <ac:spMkLst>
            <pc:docMk/>
            <pc:sldMk cId="648465773" sldId="442"/>
            <ac:spMk id="72" creationId="{4673F262-36E9-56A7-0FD4-9141256C8AF2}"/>
          </ac:spMkLst>
        </pc:spChg>
        <pc:spChg chg="add mod">
          <ac:chgData name="Giesler, Klara GIZ" userId="c8eb932e-4332-4c6e-8f25-88eb24c81eba" providerId="ADAL" clId="{7D897278-F88F-4B81-AA14-B3490AB1E9B8}" dt="2024-03-25T11:06:09.808" v="79"/>
          <ac:spMkLst>
            <pc:docMk/>
            <pc:sldMk cId="648465773" sldId="442"/>
            <ac:spMk id="73" creationId="{618F557E-B272-A453-2FE3-A8116B8B261E}"/>
          </ac:spMkLst>
        </pc:spChg>
        <pc:spChg chg="add mod">
          <ac:chgData name="Giesler, Klara GIZ" userId="c8eb932e-4332-4c6e-8f25-88eb24c81eba" providerId="ADAL" clId="{7D897278-F88F-4B81-AA14-B3490AB1E9B8}" dt="2024-03-25T11:06:09.808" v="79"/>
          <ac:spMkLst>
            <pc:docMk/>
            <pc:sldMk cId="648465773" sldId="442"/>
            <ac:spMk id="74" creationId="{8AB7E038-CAD5-864B-C7FB-A53D3AC488BB}"/>
          </ac:spMkLst>
        </pc:spChg>
        <pc:spChg chg="add mod">
          <ac:chgData name="Giesler, Klara GIZ" userId="c8eb932e-4332-4c6e-8f25-88eb24c81eba" providerId="ADAL" clId="{7D897278-F88F-4B81-AA14-B3490AB1E9B8}" dt="2024-03-25T11:06:09.808" v="79"/>
          <ac:spMkLst>
            <pc:docMk/>
            <pc:sldMk cId="648465773" sldId="442"/>
            <ac:spMk id="75" creationId="{5A583095-334A-DE93-601C-F2E05C598A55}"/>
          </ac:spMkLst>
        </pc:spChg>
        <pc:spChg chg="add del mod">
          <ac:chgData name="Giesler, Klara GIZ" userId="c8eb932e-4332-4c6e-8f25-88eb24c81eba" providerId="ADAL" clId="{7D897278-F88F-4B81-AA14-B3490AB1E9B8}" dt="2024-03-25T11:09:26.690" v="119" actId="478"/>
          <ac:spMkLst>
            <pc:docMk/>
            <pc:sldMk cId="648465773" sldId="442"/>
            <ac:spMk id="76" creationId="{1B7A55B0-282B-F58C-789D-E2839374E649}"/>
          </ac:spMkLst>
        </pc:spChg>
        <pc:spChg chg="add mod">
          <ac:chgData name="Giesler, Klara GIZ" userId="c8eb932e-4332-4c6e-8f25-88eb24c81eba" providerId="ADAL" clId="{7D897278-F88F-4B81-AA14-B3490AB1E9B8}" dt="2024-03-25T11:06:09.808" v="79"/>
          <ac:spMkLst>
            <pc:docMk/>
            <pc:sldMk cId="648465773" sldId="442"/>
            <ac:spMk id="77" creationId="{9B800C00-8FEA-6193-E6D2-4E776CC16494}"/>
          </ac:spMkLst>
        </pc:spChg>
        <pc:spChg chg="add mod">
          <ac:chgData name="Giesler, Klara GIZ" userId="c8eb932e-4332-4c6e-8f25-88eb24c81eba" providerId="ADAL" clId="{7D897278-F88F-4B81-AA14-B3490AB1E9B8}" dt="2024-03-25T11:06:09.808" v="79"/>
          <ac:spMkLst>
            <pc:docMk/>
            <pc:sldMk cId="648465773" sldId="442"/>
            <ac:spMk id="78" creationId="{475F8D4A-2C72-272E-CDB7-D32BFCB637DF}"/>
          </ac:spMkLst>
        </pc:spChg>
        <pc:spChg chg="add mod">
          <ac:chgData name="Giesler, Klara GIZ" userId="c8eb932e-4332-4c6e-8f25-88eb24c81eba" providerId="ADAL" clId="{7D897278-F88F-4B81-AA14-B3490AB1E9B8}" dt="2024-03-25T11:10:24.715" v="151" actId="1076"/>
          <ac:spMkLst>
            <pc:docMk/>
            <pc:sldMk cId="648465773" sldId="442"/>
            <ac:spMk id="79" creationId="{D6F5748A-5C7B-00AD-B960-74B4BC9669CB}"/>
          </ac:spMkLst>
        </pc:spChg>
        <pc:spChg chg="add mod">
          <ac:chgData name="Giesler, Klara GIZ" userId="c8eb932e-4332-4c6e-8f25-88eb24c81eba" providerId="ADAL" clId="{7D897278-F88F-4B81-AA14-B3490AB1E9B8}" dt="2024-03-25T11:06:09.808" v="79"/>
          <ac:spMkLst>
            <pc:docMk/>
            <pc:sldMk cId="648465773" sldId="442"/>
            <ac:spMk id="80" creationId="{7B76BC7E-3EB3-79E0-AF10-B0112BF93A6D}"/>
          </ac:spMkLst>
        </pc:spChg>
        <pc:spChg chg="add mod">
          <ac:chgData name="Giesler, Klara GIZ" userId="c8eb932e-4332-4c6e-8f25-88eb24c81eba" providerId="ADAL" clId="{7D897278-F88F-4B81-AA14-B3490AB1E9B8}" dt="2024-03-25T11:06:09.808" v="79"/>
          <ac:spMkLst>
            <pc:docMk/>
            <pc:sldMk cId="648465773" sldId="442"/>
            <ac:spMk id="81" creationId="{E509F931-9EA7-B072-1669-A03EE026E47C}"/>
          </ac:spMkLst>
        </pc:spChg>
        <pc:spChg chg="add del mod">
          <ac:chgData name="Giesler, Klara GIZ" userId="c8eb932e-4332-4c6e-8f25-88eb24c81eba" providerId="ADAL" clId="{7D897278-F88F-4B81-AA14-B3490AB1E9B8}" dt="2024-03-25T11:09:40.730" v="124" actId="478"/>
          <ac:spMkLst>
            <pc:docMk/>
            <pc:sldMk cId="648465773" sldId="442"/>
            <ac:spMk id="82" creationId="{1AC6938C-5799-658C-0AB8-EAF43FFD2AC7}"/>
          </ac:spMkLst>
        </pc:spChg>
        <pc:spChg chg="add mod">
          <ac:chgData name="Giesler, Klara GIZ" userId="c8eb932e-4332-4c6e-8f25-88eb24c81eba" providerId="ADAL" clId="{7D897278-F88F-4B81-AA14-B3490AB1E9B8}" dt="2024-03-25T11:06:09.808" v="79"/>
          <ac:spMkLst>
            <pc:docMk/>
            <pc:sldMk cId="648465773" sldId="442"/>
            <ac:spMk id="83" creationId="{5B1F81E8-0600-876A-18D4-56C782580C87}"/>
          </ac:spMkLst>
        </pc:spChg>
        <pc:spChg chg="add mod">
          <ac:chgData name="Giesler, Klara GIZ" userId="c8eb932e-4332-4c6e-8f25-88eb24c81eba" providerId="ADAL" clId="{7D897278-F88F-4B81-AA14-B3490AB1E9B8}" dt="2024-03-25T11:06:09.808" v="79"/>
          <ac:spMkLst>
            <pc:docMk/>
            <pc:sldMk cId="648465773" sldId="442"/>
            <ac:spMk id="84" creationId="{EBDA3C98-FDEB-7600-F2DA-94D2BC089790}"/>
          </ac:spMkLst>
        </pc:spChg>
        <pc:spChg chg="add mod">
          <ac:chgData name="Giesler, Klara GIZ" userId="c8eb932e-4332-4c6e-8f25-88eb24c81eba" providerId="ADAL" clId="{7D897278-F88F-4B81-AA14-B3490AB1E9B8}" dt="2024-03-25T11:06:09.808" v="79"/>
          <ac:spMkLst>
            <pc:docMk/>
            <pc:sldMk cId="648465773" sldId="442"/>
            <ac:spMk id="85" creationId="{A867C356-97AB-E30F-768D-6A2930DCEB48}"/>
          </ac:spMkLst>
        </pc:spChg>
        <pc:spChg chg="add mod">
          <ac:chgData name="Giesler, Klara GIZ" userId="c8eb932e-4332-4c6e-8f25-88eb24c81eba" providerId="ADAL" clId="{7D897278-F88F-4B81-AA14-B3490AB1E9B8}" dt="2024-03-25T11:06:09.808" v="79"/>
          <ac:spMkLst>
            <pc:docMk/>
            <pc:sldMk cId="648465773" sldId="442"/>
            <ac:spMk id="86" creationId="{C687EFD0-DB53-CA72-2F6F-68820784C9F2}"/>
          </ac:spMkLst>
        </pc:spChg>
        <pc:spChg chg="add del mod">
          <ac:chgData name="Giesler, Klara GIZ" userId="c8eb932e-4332-4c6e-8f25-88eb24c81eba" providerId="ADAL" clId="{7D897278-F88F-4B81-AA14-B3490AB1E9B8}" dt="2024-03-25T11:09:54" v="131" actId="478"/>
          <ac:spMkLst>
            <pc:docMk/>
            <pc:sldMk cId="648465773" sldId="442"/>
            <ac:spMk id="87" creationId="{6DA59C31-2AF9-B16C-551F-F9477ABEB508}"/>
          </ac:spMkLst>
        </pc:spChg>
        <pc:spChg chg="add mod">
          <ac:chgData name="Giesler, Klara GIZ" userId="c8eb932e-4332-4c6e-8f25-88eb24c81eba" providerId="ADAL" clId="{7D897278-F88F-4B81-AA14-B3490AB1E9B8}" dt="2024-03-25T11:06:09.808" v="79"/>
          <ac:spMkLst>
            <pc:docMk/>
            <pc:sldMk cId="648465773" sldId="442"/>
            <ac:spMk id="88" creationId="{254FB767-B119-C716-ECE6-49D94FAAE2BE}"/>
          </ac:spMkLst>
        </pc:spChg>
        <pc:spChg chg="add mod">
          <ac:chgData name="Giesler, Klara GIZ" userId="c8eb932e-4332-4c6e-8f25-88eb24c81eba" providerId="ADAL" clId="{7D897278-F88F-4B81-AA14-B3490AB1E9B8}" dt="2024-03-25T11:06:09.808" v="79"/>
          <ac:spMkLst>
            <pc:docMk/>
            <pc:sldMk cId="648465773" sldId="442"/>
            <ac:spMk id="89" creationId="{3B3EB590-5A07-8FD4-588E-810269F32B4D}"/>
          </ac:spMkLst>
        </pc:spChg>
        <pc:spChg chg="add mod">
          <ac:chgData name="Giesler, Klara GIZ" userId="c8eb932e-4332-4c6e-8f25-88eb24c81eba" providerId="ADAL" clId="{7D897278-F88F-4B81-AA14-B3490AB1E9B8}" dt="2024-03-25T11:06:09.808" v="79"/>
          <ac:spMkLst>
            <pc:docMk/>
            <pc:sldMk cId="648465773" sldId="442"/>
            <ac:spMk id="90" creationId="{F338C097-E877-DEC9-EC21-BFE523A02AF1}"/>
          </ac:spMkLst>
        </pc:spChg>
        <pc:spChg chg="add mod">
          <ac:chgData name="Giesler, Klara GIZ" userId="c8eb932e-4332-4c6e-8f25-88eb24c81eba" providerId="ADAL" clId="{7D897278-F88F-4B81-AA14-B3490AB1E9B8}" dt="2024-03-25T11:06:09.808" v="79"/>
          <ac:spMkLst>
            <pc:docMk/>
            <pc:sldMk cId="648465773" sldId="442"/>
            <ac:spMk id="91" creationId="{9681CA0B-0D8C-ED9E-6376-CD2040028CF7}"/>
          </ac:spMkLst>
        </pc:spChg>
        <pc:spChg chg="add mod">
          <ac:chgData name="Giesler, Klara GIZ" userId="c8eb932e-4332-4c6e-8f25-88eb24c81eba" providerId="ADAL" clId="{7D897278-F88F-4B81-AA14-B3490AB1E9B8}" dt="2024-03-25T11:06:09.808" v="79"/>
          <ac:spMkLst>
            <pc:docMk/>
            <pc:sldMk cId="648465773" sldId="442"/>
            <ac:spMk id="92" creationId="{7A87B3B9-D3F1-2F64-37C0-11985A38B33E}"/>
          </ac:spMkLst>
        </pc:spChg>
        <pc:spChg chg="add del mod">
          <ac:chgData name="Giesler, Klara GIZ" userId="c8eb932e-4332-4c6e-8f25-88eb24c81eba" providerId="ADAL" clId="{7D897278-F88F-4B81-AA14-B3490AB1E9B8}" dt="2024-03-25T11:10:05.981" v="140" actId="478"/>
          <ac:spMkLst>
            <pc:docMk/>
            <pc:sldMk cId="648465773" sldId="442"/>
            <ac:spMk id="93" creationId="{0417D5D2-496D-03A5-F892-3A8C0BA25B3C}"/>
          </ac:spMkLst>
        </pc:spChg>
        <pc:spChg chg="add mod">
          <ac:chgData name="Giesler, Klara GIZ" userId="c8eb932e-4332-4c6e-8f25-88eb24c81eba" providerId="ADAL" clId="{7D897278-F88F-4B81-AA14-B3490AB1E9B8}" dt="2024-03-25T11:06:09.808" v="79"/>
          <ac:spMkLst>
            <pc:docMk/>
            <pc:sldMk cId="648465773" sldId="442"/>
            <ac:spMk id="94" creationId="{F31D6186-32A2-EA04-1484-513B7FABD1FE}"/>
          </ac:spMkLst>
        </pc:spChg>
        <pc:spChg chg="add mod">
          <ac:chgData name="Giesler, Klara GIZ" userId="c8eb932e-4332-4c6e-8f25-88eb24c81eba" providerId="ADAL" clId="{7D897278-F88F-4B81-AA14-B3490AB1E9B8}" dt="2024-03-25T11:06:09.808" v="79"/>
          <ac:spMkLst>
            <pc:docMk/>
            <pc:sldMk cId="648465773" sldId="442"/>
            <ac:spMk id="95" creationId="{84EF88F7-496E-0C17-B574-1C7C7C74A3B9}"/>
          </ac:spMkLst>
        </pc:spChg>
        <pc:spChg chg="add mod">
          <ac:chgData name="Giesler, Klara GIZ" userId="c8eb932e-4332-4c6e-8f25-88eb24c81eba" providerId="ADAL" clId="{7D897278-F88F-4B81-AA14-B3490AB1E9B8}" dt="2024-03-25T11:06:09.808" v="79"/>
          <ac:spMkLst>
            <pc:docMk/>
            <pc:sldMk cId="648465773" sldId="442"/>
            <ac:spMk id="96" creationId="{3BDE2397-C6E1-6417-9F1D-9D10DD2ED158}"/>
          </ac:spMkLst>
        </pc:spChg>
        <pc:spChg chg="add del mod">
          <ac:chgData name="Giesler, Klara GIZ" userId="c8eb932e-4332-4c6e-8f25-88eb24c81eba" providerId="ADAL" clId="{7D897278-F88F-4B81-AA14-B3490AB1E9B8}" dt="2024-03-25T11:10:49.708" v="160" actId="478"/>
          <ac:spMkLst>
            <pc:docMk/>
            <pc:sldMk cId="648465773" sldId="442"/>
            <ac:spMk id="97" creationId="{56D70C8F-DE9B-10C9-57D9-4B19D512FDC7}"/>
          </ac:spMkLst>
        </pc:spChg>
        <pc:spChg chg="add mod">
          <ac:chgData name="Giesler, Klara GIZ" userId="c8eb932e-4332-4c6e-8f25-88eb24c81eba" providerId="ADAL" clId="{7D897278-F88F-4B81-AA14-B3490AB1E9B8}" dt="2024-03-25T11:06:09.808" v="79"/>
          <ac:spMkLst>
            <pc:docMk/>
            <pc:sldMk cId="648465773" sldId="442"/>
            <ac:spMk id="98" creationId="{8D01C2FE-E5DD-A597-93A0-F56139F7188A}"/>
          </ac:spMkLst>
        </pc:spChg>
        <pc:spChg chg="add mod">
          <ac:chgData name="Giesler, Klara GIZ" userId="c8eb932e-4332-4c6e-8f25-88eb24c81eba" providerId="ADAL" clId="{7D897278-F88F-4B81-AA14-B3490AB1E9B8}" dt="2024-03-25T11:06:09.808" v="79"/>
          <ac:spMkLst>
            <pc:docMk/>
            <pc:sldMk cId="648465773" sldId="442"/>
            <ac:spMk id="99" creationId="{3344B331-E759-7EA8-8193-548A6D5F79D9}"/>
          </ac:spMkLst>
        </pc:spChg>
        <pc:spChg chg="add mod">
          <ac:chgData name="Giesler, Klara GIZ" userId="c8eb932e-4332-4c6e-8f25-88eb24c81eba" providerId="ADAL" clId="{7D897278-F88F-4B81-AA14-B3490AB1E9B8}" dt="2024-03-25T11:06:09.808" v="79"/>
          <ac:spMkLst>
            <pc:docMk/>
            <pc:sldMk cId="648465773" sldId="442"/>
            <ac:spMk id="100" creationId="{67F740B5-9753-0667-F30E-73E44B54268D}"/>
          </ac:spMkLst>
        </pc:spChg>
        <pc:spChg chg="add mod">
          <ac:chgData name="Giesler, Klara GIZ" userId="c8eb932e-4332-4c6e-8f25-88eb24c81eba" providerId="ADAL" clId="{7D897278-F88F-4B81-AA14-B3490AB1E9B8}" dt="2024-03-25T11:06:09.808" v="79"/>
          <ac:spMkLst>
            <pc:docMk/>
            <pc:sldMk cId="648465773" sldId="442"/>
            <ac:spMk id="101" creationId="{005AD9BA-BC69-102F-070F-4E0AAD22FDD6}"/>
          </ac:spMkLst>
        </pc:spChg>
        <pc:spChg chg="add del mod">
          <ac:chgData name="Giesler, Klara GIZ" userId="c8eb932e-4332-4c6e-8f25-88eb24c81eba" providerId="ADAL" clId="{7D897278-F88F-4B81-AA14-B3490AB1E9B8}" dt="2024-03-25T11:10:19.859" v="148" actId="478"/>
          <ac:spMkLst>
            <pc:docMk/>
            <pc:sldMk cId="648465773" sldId="442"/>
            <ac:spMk id="102" creationId="{B9535EC6-C84D-47E1-2698-03DBF29A8A6D}"/>
          </ac:spMkLst>
        </pc:spChg>
        <pc:spChg chg="add mod">
          <ac:chgData name="Giesler, Klara GIZ" userId="c8eb932e-4332-4c6e-8f25-88eb24c81eba" providerId="ADAL" clId="{7D897278-F88F-4B81-AA14-B3490AB1E9B8}" dt="2024-03-25T11:06:09.808" v="79"/>
          <ac:spMkLst>
            <pc:docMk/>
            <pc:sldMk cId="648465773" sldId="442"/>
            <ac:spMk id="103" creationId="{C7FB79CA-AAFB-46F3-3AD4-541C7CDC4D87}"/>
          </ac:spMkLst>
        </pc:spChg>
        <pc:spChg chg="add mod">
          <ac:chgData name="Giesler, Klara GIZ" userId="c8eb932e-4332-4c6e-8f25-88eb24c81eba" providerId="ADAL" clId="{7D897278-F88F-4B81-AA14-B3490AB1E9B8}" dt="2024-03-25T11:06:09.808" v="79"/>
          <ac:spMkLst>
            <pc:docMk/>
            <pc:sldMk cId="648465773" sldId="442"/>
            <ac:spMk id="104" creationId="{AB0D00E2-1549-26F3-23A8-CDFCD9B3AC0D}"/>
          </ac:spMkLst>
        </pc:spChg>
        <pc:spChg chg="add mod">
          <ac:chgData name="Giesler, Klara GIZ" userId="c8eb932e-4332-4c6e-8f25-88eb24c81eba" providerId="ADAL" clId="{7D897278-F88F-4B81-AA14-B3490AB1E9B8}" dt="2024-03-25T11:06:09.808" v="79"/>
          <ac:spMkLst>
            <pc:docMk/>
            <pc:sldMk cId="648465773" sldId="442"/>
            <ac:spMk id="105" creationId="{B8261192-E3D5-EF0F-B3FC-65FFC89F0F3B}"/>
          </ac:spMkLst>
        </pc:spChg>
        <pc:spChg chg="add mod">
          <ac:chgData name="Giesler, Klara GIZ" userId="c8eb932e-4332-4c6e-8f25-88eb24c81eba" providerId="ADAL" clId="{7D897278-F88F-4B81-AA14-B3490AB1E9B8}" dt="2024-03-25T11:06:09.808" v="79"/>
          <ac:spMkLst>
            <pc:docMk/>
            <pc:sldMk cId="648465773" sldId="442"/>
            <ac:spMk id="106" creationId="{884014B2-565E-CDAA-FC77-71AF855774DE}"/>
          </ac:spMkLst>
        </pc:spChg>
        <pc:spChg chg="add mod">
          <ac:chgData name="Giesler, Klara GIZ" userId="c8eb932e-4332-4c6e-8f25-88eb24c81eba" providerId="ADAL" clId="{7D897278-F88F-4B81-AA14-B3490AB1E9B8}" dt="2024-03-25T11:06:09.808" v="79"/>
          <ac:spMkLst>
            <pc:docMk/>
            <pc:sldMk cId="648465773" sldId="442"/>
            <ac:spMk id="107" creationId="{4CE2996A-F739-38C0-DCED-D28AD7E33EE4}"/>
          </ac:spMkLst>
        </pc:spChg>
        <pc:spChg chg="add mod">
          <ac:chgData name="Giesler, Klara GIZ" userId="c8eb932e-4332-4c6e-8f25-88eb24c81eba" providerId="ADAL" clId="{7D897278-F88F-4B81-AA14-B3490AB1E9B8}" dt="2024-03-25T11:06:09.808" v="79"/>
          <ac:spMkLst>
            <pc:docMk/>
            <pc:sldMk cId="648465773" sldId="442"/>
            <ac:spMk id="108" creationId="{BD87AB7F-E092-8F19-F811-6F1CE006D22B}"/>
          </ac:spMkLst>
        </pc:spChg>
        <pc:spChg chg="add mod">
          <ac:chgData name="Giesler, Klara GIZ" userId="c8eb932e-4332-4c6e-8f25-88eb24c81eba" providerId="ADAL" clId="{7D897278-F88F-4B81-AA14-B3490AB1E9B8}" dt="2024-03-25T11:06:23.155" v="82" actId="1076"/>
          <ac:spMkLst>
            <pc:docMk/>
            <pc:sldMk cId="648465773" sldId="442"/>
            <ac:spMk id="109" creationId="{3895CE32-B2E3-12ED-9E71-1E777A6B43DC}"/>
          </ac:spMkLst>
        </pc:spChg>
        <pc:spChg chg="add del mod">
          <ac:chgData name="Giesler, Klara GIZ" userId="c8eb932e-4332-4c6e-8f25-88eb24c81eba" providerId="ADAL" clId="{7D897278-F88F-4B81-AA14-B3490AB1E9B8}" dt="2024-03-25T11:06:34.278" v="84" actId="478"/>
          <ac:spMkLst>
            <pc:docMk/>
            <pc:sldMk cId="648465773" sldId="442"/>
            <ac:spMk id="110" creationId="{64E37CB9-4861-770F-B726-3667847359DB}"/>
          </ac:spMkLst>
        </pc:spChg>
        <pc:spChg chg="add mod">
          <ac:chgData name="Giesler, Klara GIZ" userId="c8eb932e-4332-4c6e-8f25-88eb24c81eba" providerId="ADAL" clId="{7D897278-F88F-4B81-AA14-B3490AB1E9B8}" dt="2024-03-25T11:06:49.904" v="87" actId="1076"/>
          <ac:spMkLst>
            <pc:docMk/>
            <pc:sldMk cId="648465773" sldId="442"/>
            <ac:spMk id="111" creationId="{46105C89-93B4-927D-F1A4-C1C322087C23}"/>
          </ac:spMkLst>
        </pc:spChg>
        <pc:spChg chg="add mod">
          <ac:chgData name="Giesler, Klara GIZ" userId="c8eb932e-4332-4c6e-8f25-88eb24c81eba" providerId="ADAL" clId="{7D897278-F88F-4B81-AA14-B3490AB1E9B8}" dt="2024-03-25T11:07:08.828" v="92" actId="1076"/>
          <ac:spMkLst>
            <pc:docMk/>
            <pc:sldMk cId="648465773" sldId="442"/>
            <ac:spMk id="112" creationId="{95DE40FD-D5C7-3DE7-13D5-287475707C0D}"/>
          </ac:spMkLst>
        </pc:spChg>
        <pc:spChg chg="add mod">
          <ac:chgData name="Giesler, Klara GIZ" userId="c8eb932e-4332-4c6e-8f25-88eb24c81eba" providerId="ADAL" clId="{7D897278-F88F-4B81-AA14-B3490AB1E9B8}" dt="2024-03-25T11:07:20.967" v="95" actId="1076"/>
          <ac:spMkLst>
            <pc:docMk/>
            <pc:sldMk cId="648465773" sldId="442"/>
            <ac:spMk id="113" creationId="{3791DBD6-4CD6-403D-1BB6-FEF54C335579}"/>
          </ac:spMkLst>
        </pc:spChg>
        <pc:spChg chg="add mod">
          <ac:chgData name="Giesler, Klara GIZ" userId="c8eb932e-4332-4c6e-8f25-88eb24c81eba" providerId="ADAL" clId="{7D897278-F88F-4B81-AA14-B3490AB1E9B8}" dt="2024-03-25T11:07:42.142" v="101" actId="1076"/>
          <ac:spMkLst>
            <pc:docMk/>
            <pc:sldMk cId="648465773" sldId="442"/>
            <ac:spMk id="114" creationId="{01E50C96-13E7-865A-3FA8-1785C4273F3B}"/>
          </ac:spMkLst>
        </pc:spChg>
        <pc:spChg chg="add mod">
          <ac:chgData name="Giesler, Klara GIZ" userId="c8eb932e-4332-4c6e-8f25-88eb24c81eba" providerId="ADAL" clId="{7D897278-F88F-4B81-AA14-B3490AB1E9B8}" dt="2024-03-25T11:08:07.269" v="106" actId="1076"/>
          <ac:spMkLst>
            <pc:docMk/>
            <pc:sldMk cId="648465773" sldId="442"/>
            <ac:spMk id="115" creationId="{D0EE6CDD-EA7A-FAF2-638B-0E4F9EEBD978}"/>
          </ac:spMkLst>
        </pc:spChg>
        <pc:spChg chg="add mod">
          <ac:chgData name="Giesler, Klara GIZ" userId="c8eb932e-4332-4c6e-8f25-88eb24c81eba" providerId="ADAL" clId="{7D897278-F88F-4B81-AA14-B3490AB1E9B8}" dt="2024-03-25T11:08:23.481" v="109" actId="1076"/>
          <ac:spMkLst>
            <pc:docMk/>
            <pc:sldMk cId="648465773" sldId="442"/>
            <ac:spMk id="116" creationId="{D2AA1A9B-8628-F378-1076-81916D317763}"/>
          </ac:spMkLst>
        </pc:spChg>
        <pc:spChg chg="add mod">
          <ac:chgData name="Giesler, Klara GIZ" userId="c8eb932e-4332-4c6e-8f25-88eb24c81eba" providerId="ADAL" clId="{7D897278-F88F-4B81-AA14-B3490AB1E9B8}" dt="2024-03-25T11:08:42.759" v="112" actId="1076"/>
          <ac:spMkLst>
            <pc:docMk/>
            <pc:sldMk cId="648465773" sldId="442"/>
            <ac:spMk id="117" creationId="{01057AA1-9EAB-6C26-8861-94CA45605A55}"/>
          </ac:spMkLst>
        </pc:spChg>
        <pc:spChg chg="add mod">
          <ac:chgData name="Giesler, Klara GIZ" userId="c8eb932e-4332-4c6e-8f25-88eb24c81eba" providerId="ADAL" clId="{7D897278-F88F-4B81-AA14-B3490AB1E9B8}" dt="2024-03-25T11:08:59.900" v="115" actId="1076"/>
          <ac:spMkLst>
            <pc:docMk/>
            <pc:sldMk cId="648465773" sldId="442"/>
            <ac:spMk id="118" creationId="{E156CB7F-4044-A75B-F6CE-EB34D5F09008}"/>
          </ac:spMkLst>
        </pc:spChg>
        <pc:spChg chg="add mod">
          <ac:chgData name="Giesler, Klara GIZ" userId="c8eb932e-4332-4c6e-8f25-88eb24c81eba" providerId="ADAL" clId="{7D897278-F88F-4B81-AA14-B3490AB1E9B8}" dt="2024-03-25T11:09:15.465" v="118" actId="1076"/>
          <ac:spMkLst>
            <pc:docMk/>
            <pc:sldMk cId="648465773" sldId="442"/>
            <ac:spMk id="119" creationId="{FDD10C91-3414-B1F0-B4FC-E16A62CD3E9B}"/>
          </ac:spMkLst>
        </pc:spChg>
        <pc:spChg chg="add mod">
          <ac:chgData name="Giesler, Klara GIZ" userId="c8eb932e-4332-4c6e-8f25-88eb24c81eba" providerId="ADAL" clId="{7D897278-F88F-4B81-AA14-B3490AB1E9B8}" dt="2024-03-25T11:09:31.848" v="121" actId="1076"/>
          <ac:spMkLst>
            <pc:docMk/>
            <pc:sldMk cId="648465773" sldId="442"/>
            <ac:spMk id="120" creationId="{0A95A56C-E0CF-3D8F-B0EF-CBCDAA14F716}"/>
          </ac:spMkLst>
        </pc:spChg>
        <pc:spChg chg="add mod">
          <ac:chgData name="Giesler, Klara GIZ" userId="c8eb932e-4332-4c6e-8f25-88eb24c81eba" providerId="ADAL" clId="{7D897278-F88F-4B81-AA14-B3490AB1E9B8}" dt="2024-03-25T11:09:49.280" v="130" actId="20577"/>
          <ac:spMkLst>
            <pc:docMk/>
            <pc:sldMk cId="648465773" sldId="442"/>
            <ac:spMk id="121" creationId="{D79AB6A4-B19D-59AE-4183-7AE010267D7C}"/>
          </ac:spMkLst>
        </pc:spChg>
        <pc:spChg chg="add mod">
          <ac:chgData name="Giesler, Klara GIZ" userId="c8eb932e-4332-4c6e-8f25-88eb24c81eba" providerId="ADAL" clId="{7D897278-F88F-4B81-AA14-B3490AB1E9B8}" dt="2024-03-25T11:10:02.907" v="139" actId="20577"/>
          <ac:spMkLst>
            <pc:docMk/>
            <pc:sldMk cId="648465773" sldId="442"/>
            <ac:spMk id="122" creationId="{268DC6E9-0FCA-A040-5F1C-73540EA80DA5}"/>
          </ac:spMkLst>
        </pc:spChg>
        <pc:spChg chg="add mod">
          <ac:chgData name="Giesler, Klara GIZ" userId="c8eb932e-4332-4c6e-8f25-88eb24c81eba" providerId="ADAL" clId="{7D897278-F88F-4B81-AA14-B3490AB1E9B8}" dt="2024-03-25T11:10:15.974" v="147" actId="20577"/>
          <ac:spMkLst>
            <pc:docMk/>
            <pc:sldMk cId="648465773" sldId="442"/>
            <ac:spMk id="123" creationId="{87AD2D08-31FA-305A-3BFF-1D69127A3957}"/>
          </ac:spMkLst>
        </pc:spChg>
        <pc:spChg chg="add mod">
          <ac:chgData name="Giesler, Klara GIZ" userId="c8eb932e-4332-4c6e-8f25-88eb24c81eba" providerId="ADAL" clId="{7D897278-F88F-4B81-AA14-B3490AB1E9B8}" dt="2024-03-25T11:10:36.840" v="157" actId="20577"/>
          <ac:spMkLst>
            <pc:docMk/>
            <pc:sldMk cId="648465773" sldId="442"/>
            <ac:spMk id="124" creationId="{D043FE0C-7C9F-2006-A9D8-D8F551B8453B}"/>
          </ac:spMkLst>
        </pc:spChg>
        <pc:spChg chg="add mod">
          <ac:chgData name="Giesler, Klara GIZ" userId="c8eb932e-4332-4c6e-8f25-88eb24c81eba" providerId="ADAL" clId="{7D897278-F88F-4B81-AA14-B3490AB1E9B8}" dt="2024-03-25T11:10:56.561" v="167" actId="20577"/>
          <ac:spMkLst>
            <pc:docMk/>
            <pc:sldMk cId="648465773" sldId="442"/>
            <ac:spMk id="125" creationId="{6A9C38CD-83A9-903B-7099-DB82596926F0}"/>
          </ac:spMkLst>
        </pc:spChg>
        <pc:spChg chg="add mod">
          <ac:chgData name="Giesler, Klara GIZ" userId="c8eb932e-4332-4c6e-8f25-88eb24c81eba" providerId="ADAL" clId="{7D897278-F88F-4B81-AA14-B3490AB1E9B8}" dt="2024-03-25T11:11:11.723" v="168"/>
          <ac:spMkLst>
            <pc:docMk/>
            <pc:sldMk cId="648465773" sldId="442"/>
            <ac:spMk id="126" creationId="{2EABA523-C91D-6CDA-7B20-6749481243C1}"/>
          </ac:spMkLst>
        </pc:spChg>
      </pc:sldChg>
      <pc:sldChg chg="addSp delSp modSp new mod">
        <pc:chgData name="Giesler, Klara GIZ" userId="c8eb932e-4332-4c6e-8f25-88eb24c81eba" providerId="ADAL" clId="{7D897278-F88F-4B81-AA14-B3490AB1E9B8}" dt="2024-03-25T11:16:52.723" v="336" actId="14100"/>
        <pc:sldMkLst>
          <pc:docMk/>
          <pc:sldMk cId="3031093495" sldId="443"/>
        </pc:sldMkLst>
        <pc:spChg chg="del">
          <ac:chgData name="Giesler, Klara GIZ" userId="c8eb932e-4332-4c6e-8f25-88eb24c81eba" providerId="ADAL" clId="{7D897278-F88F-4B81-AA14-B3490AB1E9B8}" dt="2024-03-25T11:13:53.955" v="209" actId="478"/>
          <ac:spMkLst>
            <pc:docMk/>
            <pc:sldMk cId="3031093495" sldId="443"/>
            <ac:spMk id="4" creationId="{3CE6089E-4FF3-FE10-2123-042D84DF164F}"/>
          </ac:spMkLst>
        </pc:spChg>
        <pc:spChg chg="del">
          <ac:chgData name="Giesler, Klara GIZ" userId="c8eb932e-4332-4c6e-8f25-88eb24c81eba" providerId="ADAL" clId="{7D897278-F88F-4B81-AA14-B3490AB1E9B8}" dt="2024-03-25T11:13:53.024" v="208" actId="478"/>
          <ac:spMkLst>
            <pc:docMk/>
            <pc:sldMk cId="3031093495" sldId="443"/>
            <ac:spMk id="5" creationId="{BAC478F1-C376-9424-03DD-25FF6AE81C3A}"/>
          </ac:spMkLst>
        </pc:spChg>
        <pc:spChg chg="del">
          <ac:chgData name="Giesler, Klara GIZ" userId="c8eb932e-4332-4c6e-8f25-88eb24c81eba" providerId="ADAL" clId="{7D897278-F88F-4B81-AA14-B3490AB1E9B8}" dt="2024-03-25T11:13:54.725" v="210" actId="478"/>
          <ac:spMkLst>
            <pc:docMk/>
            <pc:sldMk cId="3031093495" sldId="443"/>
            <ac:spMk id="6" creationId="{E5E641BB-36AE-B616-9D7C-F47320479BE4}"/>
          </ac:spMkLst>
        </pc:spChg>
        <pc:spChg chg="add mod">
          <ac:chgData name="Giesler, Klara GIZ" userId="c8eb932e-4332-4c6e-8f25-88eb24c81eba" providerId="ADAL" clId="{7D897278-F88F-4B81-AA14-B3490AB1E9B8}" dt="2024-03-25T11:13:55.885" v="211"/>
          <ac:spMkLst>
            <pc:docMk/>
            <pc:sldMk cId="3031093495" sldId="443"/>
            <ac:spMk id="7" creationId="{8570C145-76BF-CD78-90A3-19E97CA33475}"/>
          </ac:spMkLst>
        </pc:spChg>
        <pc:spChg chg="add del mod">
          <ac:chgData name="Giesler, Klara GIZ" userId="c8eb932e-4332-4c6e-8f25-88eb24c81eba" providerId="ADAL" clId="{7D897278-F88F-4B81-AA14-B3490AB1E9B8}" dt="2024-03-25T11:14:07.953" v="213" actId="478"/>
          <ac:spMkLst>
            <pc:docMk/>
            <pc:sldMk cId="3031093495" sldId="443"/>
            <ac:spMk id="8" creationId="{45CB63BC-CC53-3CA4-2DD4-41234703F36A}"/>
          </ac:spMkLst>
        </pc:spChg>
        <pc:spChg chg="add mod">
          <ac:chgData name="Giesler, Klara GIZ" userId="c8eb932e-4332-4c6e-8f25-88eb24c81eba" providerId="ADAL" clId="{7D897278-F88F-4B81-AA14-B3490AB1E9B8}" dt="2024-03-25T11:13:55.885" v="211"/>
          <ac:spMkLst>
            <pc:docMk/>
            <pc:sldMk cId="3031093495" sldId="443"/>
            <ac:spMk id="9" creationId="{260BAFD1-3E80-CDF0-0C53-10681A418B23}"/>
          </ac:spMkLst>
        </pc:spChg>
        <pc:spChg chg="add mod">
          <ac:chgData name="Giesler, Klara GIZ" userId="c8eb932e-4332-4c6e-8f25-88eb24c81eba" providerId="ADAL" clId="{7D897278-F88F-4B81-AA14-B3490AB1E9B8}" dt="2024-03-25T11:13:55.885" v="211"/>
          <ac:spMkLst>
            <pc:docMk/>
            <pc:sldMk cId="3031093495" sldId="443"/>
            <ac:spMk id="10" creationId="{F3834BA8-C96C-2CDA-704D-F789C8A400E2}"/>
          </ac:spMkLst>
        </pc:spChg>
        <pc:spChg chg="add mod">
          <ac:chgData name="Giesler, Klara GIZ" userId="c8eb932e-4332-4c6e-8f25-88eb24c81eba" providerId="ADAL" clId="{7D897278-F88F-4B81-AA14-B3490AB1E9B8}" dt="2024-03-25T11:14:28.009" v="230" actId="20577"/>
          <ac:spMkLst>
            <pc:docMk/>
            <pc:sldMk cId="3031093495" sldId="443"/>
            <ac:spMk id="11" creationId="{6F0D3EC9-24B8-C8BB-D1ED-91FF13B37396}"/>
          </ac:spMkLst>
        </pc:spChg>
        <pc:spChg chg="add mod">
          <ac:chgData name="Giesler, Klara GIZ" userId="c8eb932e-4332-4c6e-8f25-88eb24c81eba" providerId="ADAL" clId="{7D897278-F88F-4B81-AA14-B3490AB1E9B8}" dt="2024-03-25T11:13:55.885" v="211"/>
          <ac:spMkLst>
            <pc:docMk/>
            <pc:sldMk cId="3031093495" sldId="443"/>
            <ac:spMk id="12" creationId="{9F264D76-1FD1-F3BB-CC84-8327D4220F21}"/>
          </ac:spMkLst>
        </pc:spChg>
        <pc:spChg chg="add mod">
          <ac:chgData name="Giesler, Klara GIZ" userId="c8eb932e-4332-4c6e-8f25-88eb24c81eba" providerId="ADAL" clId="{7D897278-F88F-4B81-AA14-B3490AB1E9B8}" dt="2024-03-25T11:13:55.885" v="211"/>
          <ac:spMkLst>
            <pc:docMk/>
            <pc:sldMk cId="3031093495" sldId="443"/>
            <ac:spMk id="13" creationId="{A932D905-C09C-9F3B-8B96-FDEF8A9956F8}"/>
          </ac:spMkLst>
        </pc:spChg>
        <pc:spChg chg="add mod">
          <ac:chgData name="Giesler, Klara GIZ" userId="c8eb932e-4332-4c6e-8f25-88eb24c81eba" providerId="ADAL" clId="{7D897278-F88F-4B81-AA14-B3490AB1E9B8}" dt="2024-03-25T11:14:36.112" v="242" actId="20577"/>
          <ac:spMkLst>
            <pc:docMk/>
            <pc:sldMk cId="3031093495" sldId="443"/>
            <ac:spMk id="14" creationId="{2EB1C620-D827-F07F-08FB-4AA6B522BC1D}"/>
          </ac:spMkLst>
        </pc:spChg>
        <pc:spChg chg="add mod">
          <ac:chgData name="Giesler, Klara GIZ" userId="c8eb932e-4332-4c6e-8f25-88eb24c81eba" providerId="ADAL" clId="{7D897278-F88F-4B81-AA14-B3490AB1E9B8}" dt="2024-03-25T11:13:55.885" v="211"/>
          <ac:spMkLst>
            <pc:docMk/>
            <pc:sldMk cId="3031093495" sldId="443"/>
            <ac:spMk id="15" creationId="{82AFCB58-4C94-063A-BEF1-FAC2AF1E3EF1}"/>
          </ac:spMkLst>
        </pc:spChg>
        <pc:spChg chg="add mod">
          <ac:chgData name="Giesler, Klara GIZ" userId="c8eb932e-4332-4c6e-8f25-88eb24c81eba" providerId="ADAL" clId="{7D897278-F88F-4B81-AA14-B3490AB1E9B8}" dt="2024-03-25T11:13:55.885" v="211"/>
          <ac:spMkLst>
            <pc:docMk/>
            <pc:sldMk cId="3031093495" sldId="443"/>
            <ac:spMk id="16" creationId="{52E047EB-BB06-D75C-8454-2CFCB049B184}"/>
          </ac:spMkLst>
        </pc:spChg>
        <pc:spChg chg="add mod">
          <ac:chgData name="Giesler, Klara GIZ" userId="c8eb932e-4332-4c6e-8f25-88eb24c81eba" providerId="ADAL" clId="{7D897278-F88F-4B81-AA14-B3490AB1E9B8}" dt="2024-03-25T11:14:50.735" v="263" actId="20577"/>
          <ac:spMkLst>
            <pc:docMk/>
            <pc:sldMk cId="3031093495" sldId="443"/>
            <ac:spMk id="17" creationId="{CE595D75-75C4-4C19-6FB4-AF0F1F6E7F6C}"/>
          </ac:spMkLst>
        </pc:spChg>
        <pc:spChg chg="add mod">
          <ac:chgData name="Giesler, Klara GIZ" userId="c8eb932e-4332-4c6e-8f25-88eb24c81eba" providerId="ADAL" clId="{7D897278-F88F-4B81-AA14-B3490AB1E9B8}" dt="2024-03-25T11:13:55.885" v="211"/>
          <ac:spMkLst>
            <pc:docMk/>
            <pc:sldMk cId="3031093495" sldId="443"/>
            <ac:spMk id="18" creationId="{D0EC2826-8E8C-AF88-FCFE-B05D87ABE235}"/>
          </ac:spMkLst>
        </pc:spChg>
        <pc:spChg chg="add mod">
          <ac:chgData name="Giesler, Klara GIZ" userId="c8eb932e-4332-4c6e-8f25-88eb24c81eba" providerId="ADAL" clId="{7D897278-F88F-4B81-AA14-B3490AB1E9B8}" dt="2024-03-25T11:13:55.885" v="211"/>
          <ac:spMkLst>
            <pc:docMk/>
            <pc:sldMk cId="3031093495" sldId="443"/>
            <ac:spMk id="19" creationId="{1D477CC2-3683-2875-BF62-5ECF68E68C22}"/>
          </ac:spMkLst>
        </pc:spChg>
        <pc:spChg chg="add mod">
          <ac:chgData name="Giesler, Klara GIZ" userId="c8eb932e-4332-4c6e-8f25-88eb24c81eba" providerId="ADAL" clId="{7D897278-F88F-4B81-AA14-B3490AB1E9B8}" dt="2024-03-25T11:14:59.654" v="277" actId="14100"/>
          <ac:spMkLst>
            <pc:docMk/>
            <pc:sldMk cId="3031093495" sldId="443"/>
            <ac:spMk id="20" creationId="{11F4AAFF-C253-438F-51C6-FEFB0D196264}"/>
          </ac:spMkLst>
        </pc:spChg>
        <pc:spChg chg="add mod">
          <ac:chgData name="Giesler, Klara GIZ" userId="c8eb932e-4332-4c6e-8f25-88eb24c81eba" providerId="ADAL" clId="{7D897278-F88F-4B81-AA14-B3490AB1E9B8}" dt="2024-03-25T11:13:55.885" v="211"/>
          <ac:spMkLst>
            <pc:docMk/>
            <pc:sldMk cId="3031093495" sldId="443"/>
            <ac:spMk id="21" creationId="{770AE3CB-95AB-E2E1-A62D-8461E31E6B6F}"/>
          </ac:spMkLst>
        </pc:spChg>
        <pc:spChg chg="add mod">
          <ac:chgData name="Giesler, Klara GIZ" userId="c8eb932e-4332-4c6e-8f25-88eb24c81eba" providerId="ADAL" clId="{7D897278-F88F-4B81-AA14-B3490AB1E9B8}" dt="2024-03-25T11:13:55.885" v="211"/>
          <ac:spMkLst>
            <pc:docMk/>
            <pc:sldMk cId="3031093495" sldId="443"/>
            <ac:spMk id="22" creationId="{FD6D8C7E-1C1F-F389-6EC1-9347BA17C4F4}"/>
          </ac:spMkLst>
        </pc:spChg>
        <pc:spChg chg="add mod">
          <ac:chgData name="Giesler, Klara GIZ" userId="c8eb932e-4332-4c6e-8f25-88eb24c81eba" providerId="ADAL" clId="{7D897278-F88F-4B81-AA14-B3490AB1E9B8}" dt="2024-03-25T11:15:07.819" v="284" actId="14100"/>
          <ac:spMkLst>
            <pc:docMk/>
            <pc:sldMk cId="3031093495" sldId="443"/>
            <ac:spMk id="23" creationId="{072631AE-1C95-C08D-5A27-6A26BD9DD39C}"/>
          </ac:spMkLst>
        </pc:spChg>
        <pc:spChg chg="add mod">
          <ac:chgData name="Giesler, Klara GIZ" userId="c8eb932e-4332-4c6e-8f25-88eb24c81eba" providerId="ADAL" clId="{7D897278-F88F-4B81-AA14-B3490AB1E9B8}" dt="2024-03-25T11:13:55.885" v="211"/>
          <ac:spMkLst>
            <pc:docMk/>
            <pc:sldMk cId="3031093495" sldId="443"/>
            <ac:spMk id="24" creationId="{20CD2D7D-0841-5DFF-7C53-CD3947D54985}"/>
          </ac:spMkLst>
        </pc:spChg>
        <pc:spChg chg="add mod">
          <ac:chgData name="Giesler, Klara GIZ" userId="c8eb932e-4332-4c6e-8f25-88eb24c81eba" providerId="ADAL" clId="{7D897278-F88F-4B81-AA14-B3490AB1E9B8}" dt="2024-03-25T11:13:55.885" v="211"/>
          <ac:spMkLst>
            <pc:docMk/>
            <pc:sldMk cId="3031093495" sldId="443"/>
            <ac:spMk id="25" creationId="{83B1F983-E212-EA2A-7951-85E82AC4D026}"/>
          </ac:spMkLst>
        </pc:spChg>
        <pc:spChg chg="add mod">
          <ac:chgData name="Giesler, Klara GIZ" userId="c8eb932e-4332-4c6e-8f25-88eb24c81eba" providerId="ADAL" clId="{7D897278-F88F-4B81-AA14-B3490AB1E9B8}" dt="2024-03-25T11:15:25.118" v="297" actId="14100"/>
          <ac:spMkLst>
            <pc:docMk/>
            <pc:sldMk cId="3031093495" sldId="443"/>
            <ac:spMk id="26" creationId="{D9BD94DA-54BC-DF5E-B95B-3A36D03CE382}"/>
          </ac:spMkLst>
        </pc:spChg>
        <pc:spChg chg="add mod">
          <ac:chgData name="Giesler, Klara GIZ" userId="c8eb932e-4332-4c6e-8f25-88eb24c81eba" providerId="ADAL" clId="{7D897278-F88F-4B81-AA14-B3490AB1E9B8}" dt="2024-03-25T11:13:55.885" v="211"/>
          <ac:spMkLst>
            <pc:docMk/>
            <pc:sldMk cId="3031093495" sldId="443"/>
            <ac:spMk id="27" creationId="{C66F16FF-D5DA-412D-5EA3-E271FBF662F9}"/>
          </ac:spMkLst>
        </pc:spChg>
        <pc:spChg chg="add mod">
          <ac:chgData name="Giesler, Klara GIZ" userId="c8eb932e-4332-4c6e-8f25-88eb24c81eba" providerId="ADAL" clId="{7D897278-F88F-4B81-AA14-B3490AB1E9B8}" dt="2024-03-25T11:13:55.885" v="211"/>
          <ac:spMkLst>
            <pc:docMk/>
            <pc:sldMk cId="3031093495" sldId="443"/>
            <ac:spMk id="28" creationId="{9A651058-F349-E50D-3CCC-6C09DE4F1048}"/>
          </ac:spMkLst>
        </pc:spChg>
        <pc:spChg chg="add mod">
          <ac:chgData name="Giesler, Klara GIZ" userId="c8eb932e-4332-4c6e-8f25-88eb24c81eba" providerId="ADAL" clId="{7D897278-F88F-4B81-AA14-B3490AB1E9B8}" dt="2024-03-25T11:13:55.885" v="211"/>
          <ac:spMkLst>
            <pc:docMk/>
            <pc:sldMk cId="3031093495" sldId="443"/>
            <ac:spMk id="29" creationId="{C2348459-A26A-18D0-271C-CE8A69C070A2}"/>
          </ac:spMkLst>
        </pc:spChg>
        <pc:spChg chg="add mod">
          <ac:chgData name="Giesler, Klara GIZ" userId="c8eb932e-4332-4c6e-8f25-88eb24c81eba" providerId="ADAL" clId="{7D897278-F88F-4B81-AA14-B3490AB1E9B8}" dt="2024-03-25T11:13:55.885" v="211"/>
          <ac:spMkLst>
            <pc:docMk/>
            <pc:sldMk cId="3031093495" sldId="443"/>
            <ac:spMk id="30" creationId="{00D25005-2761-4A3E-0F37-F70802721046}"/>
          </ac:spMkLst>
        </pc:spChg>
        <pc:spChg chg="add mod">
          <ac:chgData name="Giesler, Klara GIZ" userId="c8eb932e-4332-4c6e-8f25-88eb24c81eba" providerId="ADAL" clId="{7D897278-F88F-4B81-AA14-B3490AB1E9B8}" dt="2024-03-25T11:16:05.163" v="326" actId="1076"/>
          <ac:spMkLst>
            <pc:docMk/>
            <pc:sldMk cId="3031093495" sldId="443"/>
            <ac:spMk id="31" creationId="{7A0ABEA2-4DDF-93E2-11F4-F49781916525}"/>
          </ac:spMkLst>
        </pc:spChg>
        <pc:spChg chg="add mod">
          <ac:chgData name="Giesler, Klara GIZ" userId="c8eb932e-4332-4c6e-8f25-88eb24c81eba" providerId="ADAL" clId="{7D897278-F88F-4B81-AA14-B3490AB1E9B8}" dt="2024-03-25T11:14:08.907" v="214"/>
          <ac:spMkLst>
            <pc:docMk/>
            <pc:sldMk cId="3031093495" sldId="443"/>
            <ac:spMk id="33" creationId="{0512FB13-04D7-2F24-AC20-3F0781C3A1A3}"/>
          </ac:spMkLst>
        </pc:spChg>
        <pc:spChg chg="add mod">
          <ac:chgData name="Giesler, Klara GIZ" userId="c8eb932e-4332-4c6e-8f25-88eb24c81eba" providerId="ADAL" clId="{7D897278-F88F-4B81-AA14-B3490AB1E9B8}" dt="2024-03-25T11:14:20.044" v="217" actId="1076"/>
          <ac:spMkLst>
            <pc:docMk/>
            <pc:sldMk cId="3031093495" sldId="443"/>
            <ac:spMk id="34" creationId="{BEC44F46-3206-5FB4-892D-4570566EB76C}"/>
          </ac:spMkLst>
        </pc:spChg>
        <pc:spChg chg="add mod">
          <ac:chgData name="Giesler, Klara GIZ" userId="c8eb932e-4332-4c6e-8f25-88eb24c81eba" providerId="ADAL" clId="{7D897278-F88F-4B81-AA14-B3490AB1E9B8}" dt="2024-03-25T11:16:17.848" v="330" actId="20577"/>
          <ac:spMkLst>
            <pc:docMk/>
            <pc:sldMk cId="3031093495" sldId="443"/>
            <ac:spMk id="35" creationId="{48807464-C74C-AD66-88F9-7004A5604EB6}"/>
          </ac:spMkLst>
        </pc:spChg>
        <pc:spChg chg="add mod">
          <ac:chgData name="Giesler, Klara GIZ" userId="c8eb932e-4332-4c6e-8f25-88eb24c81eba" providerId="ADAL" clId="{7D897278-F88F-4B81-AA14-B3490AB1E9B8}" dt="2024-03-25T11:16:52.723" v="336" actId="14100"/>
          <ac:spMkLst>
            <pc:docMk/>
            <pc:sldMk cId="3031093495" sldId="443"/>
            <ac:spMk id="36" creationId="{89F66F4E-F591-E145-CF7D-BFA8B0925A35}"/>
          </ac:spMkLst>
        </pc:spChg>
        <pc:spChg chg="add mod">
          <ac:chgData name="Giesler, Klara GIZ" userId="c8eb932e-4332-4c6e-8f25-88eb24c81eba" providerId="ADAL" clId="{7D897278-F88F-4B81-AA14-B3490AB1E9B8}" dt="2024-03-25T11:16:41.233" v="332"/>
          <ac:spMkLst>
            <pc:docMk/>
            <pc:sldMk cId="3031093495" sldId="443"/>
            <ac:spMk id="37" creationId="{E08548DD-BE3F-DE95-5A83-5E39FB3B17C1}"/>
          </ac:spMkLst>
        </pc:spChg>
        <pc:grpChg chg="add mod">
          <ac:chgData name="Giesler, Klara GIZ" userId="c8eb932e-4332-4c6e-8f25-88eb24c81eba" providerId="ADAL" clId="{7D897278-F88F-4B81-AA14-B3490AB1E9B8}" dt="2024-03-25T11:14:11.776" v="215" actId="1076"/>
          <ac:grpSpMkLst>
            <pc:docMk/>
            <pc:sldMk cId="3031093495" sldId="443"/>
            <ac:grpSpMk id="32" creationId="{328FD266-549C-38B0-E12D-A8F02E88C6A1}"/>
          </ac:grpSpMkLst>
        </pc:grpChg>
      </pc:sldChg>
    </pc:docChg>
  </pc:docChgLst>
  <pc:docChgLst>
    <pc:chgData name="Goehler-Robus, Mareike GIZ" userId="b4fba85d-2951-4230-a2b5-5a6502ef997a" providerId="ADAL" clId="{CA0C1E76-E748-4153-B819-2CEA4BFD688B}"/>
    <pc:docChg chg="modSld">
      <pc:chgData name="Goehler-Robus, Mareike GIZ" userId="b4fba85d-2951-4230-a2b5-5a6502ef997a" providerId="ADAL" clId="{CA0C1E76-E748-4153-B819-2CEA4BFD688B}" dt="2024-01-12T12:04:03.879" v="3" actId="20577"/>
      <pc:docMkLst>
        <pc:docMk/>
      </pc:docMkLst>
      <pc:sldChg chg="modSp mod">
        <pc:chgData name="Goehler-Robus, Mareike GIZ" userId="b4fba85d-2951-4230-a2b5-5a6502ef997a" providerId="ADAL" clId="{CA0C1E76-E748-4153-B819-2CEA4BFD688B}" dt="2024-01-12T12:04:03.879" v="3" actId="20577"/>
        <pc:sldMkLst>
          <pc:docMk/>
          <pc:sldMk cId="2032353021" sldId="260"/>
        </pc:sldMkLst>
        <pc:spChg chg="mod">
          <ac:chgData name="Goehler-Robus, Mareike GIZ" userId="b4fba85d-2951-4230-a2b5-5a6502ef997a" providerId="ADAL" clId="{CA0C1E76-E748-4153-B819-2CEA4BFD688B}" dt="2024-01-12T12:04:03.879" v="3" actId="20577"/>
          <ac:spMkLst>
            <pc:docMk/>
            <pc:sldMk cId="2032353021" sldId="260"/>
            <ac:spMk id="73" creationId="{00000000-0000-0000-0000-000000000000}"/>
          </ac:spMkLst>
        </pc:spChg>
      </pc:sldChg>
    </pc:docChg>
  </pc:docChgLst>
  <pc:docChgLst>
    <pc:chgData name="Bartscht, Torge GIZ" userId="d5258951-d2ab-4b81-a050-e3c38414b574" providerId="ADAL" clId="{B4AB03AD-FDF3-495C-9255-033FCFDCDC8E}"/>
    <pc:docChg chg="undo custSel modSld">
      <pc:chgData name="Bartscht, Torge GIZ" userId="d5258951-d2ab-4b81-a050-e3c38414b574" providerId="ADAL" clId="{B4AB03AD-FDF3-495C-9255-033FCFDCDC8E}" dt="2022-04-04T12:15:40.961" v="1351" actId="20577"/>
      <pc:docMkLst>
        <pc:docMk/>
      </pc:docMkLst>
      <pc:sldChg chg="modSp mod">
        <pc:chgData name="Bartscht, Torge GIZ" userId="d5258951-d2ab-4b81-a050-e3c38414b574" providerId="ADAL" clId="{B4AB03AD-FDF3-495C-9255-033FCFDCDC8E}" dt="2022-04-04T07:52:49.437" v="6" actId="20577"/>
        <pc:sldMkLst>
          <pc:docMk/>
          <pc:sldMk cId="4007732440" sldId="257"/>
        </pc:sldMkLst>
        <pc:spChg chg="mod">
          <ac:chgData name="Bartscht, Torge GIZ" userId="d5258951-d2ab-4b81-a050-e3c38414b574" providerId="ADAL" clId="{B4AB03AD-FDF3-495C-9255-033FCFDCDC8E}" dt="2022-04-04T07:52:49.437" v="6" actId="20577"/>
          <ac:spMkLst>
            <pc:docMk/>
            <pc:sldMk cId="4007732440" sldId="257"/>
            <ac:spMk id="3" creationId="{00000000-0000-0000-0000-000000000000}"/>
          </ac:spMkLst>
        </pc:spChg>
      </pc:sldChg>
      <pc:sldChg chg="addSp delSp modSp mod">
        <pc:chgData name="Bartscht, Torge GIZ" userId="d5258951-d2ab-4b81-a050-e3c38414b574" providerId="ADAL" clId="{B4AB03AD-FDF3-495C-9255-033FCFDCDC8E}" dt="2022-04-04T08:26:33.061" v="242" actId="1076"/>
        <pc:sldMkLst>
          <pc:docMk/>
          <pc:sldMk cId="2032353021" sldId="260"/>
        </pc:sldMkLst>
        <pc:spChg chg="add mod">
          <ac:chgData name="Bartscht, Torge GIZ" userId="d5258951-d2ab-4b81-a050-e3c38414b574" providerId="ADAL" clId="{B4AB03AD-FDF3-495C-9255-033FCFDCDC8E}" dt="2022-04-04T08:24:56.739" v="216" actId="1076"/>
          <ac:spMkLst>
            <pc:docMk/>
            <pc:sldMk cId="2032353021" sldId="260"/>
            <ac:spMk id="131" creationId="{36CA207B-6F31-4A30-B078-6952427C87C5}"/>
          </ac:spMkLst>
        </pc:spChg>
        <pc:spChg chg="add mod">
          <ac:chgData name="Bartscht, Torge GIZ" userId="d5258951-d2ab-4b81-a050-e3c38414b574" providerId="ADAL" clId="{B4AB03AD-FDF3-495C-9255-033FCFDCDC8E}" dt="2022-04-04T08:24:53.549" v="215" actId="1076"/>
          <ac:spMkLst>
            <pc:docMk/>
            <pc:sldMk cId="2032353021" sldId="260"/>
            <ac:spMk id="133" creationId="{18E04936-0080-4DD0-A5AE-20FAE79AA3EF}"/>
          </ac:spMkLst>
        </pc:spChg>
        <pc:spChg chg="add mod">
          <ac:chgData name="Bartscht, Torge GIZ" userId="d5258951-d2ab-4b81-a050-e3c38414b574" providerId="ADAL" clId="{B4AB03AD-FDF3-495C-9255-033FCFDCDC8E}" dt="2022-04-04T08:25:11.561" v="222" actId="1076"/>
          <ac:spMkLst>
            <pc:docMk/>
            <pc:sldMk cId="2032353021" sldId="260"/>
            <ac:spMk id="134" creationId="{0B1CC784-8EAC-4BC3-88B0-FD8A2A2DB557}"/>
          </ac:spMkLst>
        </pc:spChg>
        <pc:spChg chg="add del mod">
          <ac:chgData name="Bartscht, Torge GIZ" userId="d5258951-d2ab-4b81-a050-e3c38414b574" providerId="ADAL" clId="{B4AB03AD-FDF3-495C-9255-033FCFDCDC8E}" dt="2022-04-04T08:25:16.564" v="224"/>
          <ac:spMkLst>
            <pc:docMk/>
            <pc:sldMk cId="2032353021" sldId="260"/>
            <ac:spMk id="135" creationId="{E4E7F14B-320B-4AC6-8AA7-9A7F8105A9E0}"/>
          </ac:spMkLst>
        </pc:spChg>
        <pc:spChg chg="add del mod">
          <ac:chgData name="Bartscht, Torge GIZ" userId="d5258951-d2ab-4b81-a050-e3c38414b574" providerId="ADAL" clId="{B4AB03AD-FDF3-495C-9255-033FCFDCDC8E}" dt="2022-04-04T08:25:22.622" v="226"/>
          <ac:spMkLst>
            <pc:docMk/>
            <pc:sldMk cId="2032353021" sldId="260"/>
            <ac:spMk id="136" creationId="{53BB1742-FD3A-48A5-BB82-C5B5509B3125}"/>
          </ac:spMkLst>
        </pc:spChg>
        <pc:spChg chg="add mod">
          <ac:chgData name="Bartscht, Torge GIZ" userId="d5258951-d2ab-4b81-a050-e3c38414b574" providerId="ADAL" clId="{B4AB03AD-FDF3-495C-9255-033FCFDCDC8E}" dt="2022-04-04T08:25:36.277" v="234" actId="20577"/>
          <ac:spMkLst>
            <pc:docMk/>
            <pc:sldMk cId="2032353021" sldId="260"/>
            <ac:spMk id="137" creationId="{1A3A91A9-06E6-4897-94F9-598C865364EE}"/>
          </ac:spMkLst>
        </pc:spChg>
        <pc:spChg chg="add mod">
          <ac:chgData name="Bartscht, Torge GIZ" userId="d5258951-d2ab-4b81-a050-e3c38414b574" providerId="ADAL" clId="{B4AB03AD-FDF3-495C-9255-033FCFDCDC8E}" dt="2022-04-04T08:26:09.393" v="239" actId="1076"/>
          <ac:spMkLst>
            <pc:docMk/>
            <pc:sldMk cId="2032353021" sldId="260"/>
            <ac:spMk id="138" creationId="{8B744879-DA07-470D-A7F0-69445313D0C9}"/>
          </ac:spMkLst>
        </pc:spChg>
        <pc:spChg chg="add mod">
          <ac:chgData name="Bartscht, Torge GIZ" userId="d5258951-d2ab-4b81-a050-e3c38414b574" providerId="ADAL" clId="{B4AB03AD-FDF3-495C-9255-033FCFDCDC8E}" dt="2022-04-04T08:26:33.061" v="242" actId="1076"/>
          <ac:spMkLst>
            <pc:docMk/>
            <pc:sldMk cId="2032353021" sldId="260"/>
            <ac:spMk id="139" creationId="{AC514133-3EE6-4478-81FA-97E0F8F3D352}"/>
          </ac:spMkLst>
        </pc:spChg>
      </pc:sldChg>
      <pc:sldChg chg="modSp mod">
        <pc:chgData name="Bartscht, Torge GIZ" userId="d5258951-d2ab-4b81-a050-e3c38414b574" providerId="ADAL" clId="{B4AB03AD-FDF3-495C-9255-033FCFDCDC8E}" dt="2022-04-04T08:47:37.035" v="311" actId="207"/>
        <pc:sldMkLst>
          <pc:docMk/>
          <pc:sldMk cId="1614988386" sldId="339"/>
        </pc:sldMkLst>
        <pc:spChg chg="mod">
          <ac:chgData name="Bartscht, Torge GIZ" userId="d5258951-d2ab-4b81-a050-e3c38414b574" providerId="ADAL" clId="{B4AB03AD-FDF3-495C-9255-033FCFDCDC8E}" dt="2022-04-04T08:47:37.035" v="311" actId="207"/>
          <ac:spMkLst>
            <pc:docMk/>
            <pc:sldMk cId="1614988386" sldId="339"/>
            <ac:spMk id="5" creationId="{00000000-0000-0000-0000-000000000000}"/>
          </ac:spMkLst>
        </pc:spChg>
      </pc:sldChg>
      <pc:sldChg chg="modSp mod">
        <pc:chgData name="Bartscht, Torge GIZ" userId="d5258951-d2ab-4b81-a050-e3c38414b574" providerId="ADAL" clId="{B4AB03AD-FDF3-495C-9255-033FCFDCDC8E}" dt="2022-04-04T12:11:36.128" v="1297" actId="20577"/>
        <pc:sldMkLst>
          <pc:docMk/>
          <pc:sldMk cId="774026679" sldId="358"/>
        </pc:sldMkLst>
        <pc:spChg chg="mod">
          <ac:chgData name="Bartscht, Torge GIZ" userId="d5258951-d2ab-4b81-a050-e3c38414b574" providerId="ADAL" clId="{B4AB03AD-FDF3-495C-9255-033FCFDCDC8E}" dt="2022-04-04T08:08:03.805" v="54" actId="20577"/>
          <ac:spMkLst>
            <pc:docMk/>
            <pc:sldMk cId="774026679" sldId="358"/>
            <ac:spMk id="14" creationId="{00000000-0000-0000-0000-000000000000}"/>
          </ac:spMkLst>
        </pc:spChg>
        <pc:graphicFrameChg chg="mod">
          <ac:chgData name="Bartscht, Torge GIZ" userId="d5258951-d2ab-4b81-a050-e3c38414b574" providerId="ADAL" clId="{B4AB03AD-FDF3-495C-9255-033FCFDCDC8E}" dt="2022-04-04T12:11:36.128" v="1297" actId="20577"/>
          <ac:graphicFrameMkLst>
            <pc:docMk/>
            <pc:sldMk cId="774026679" sldId="358"/>
            <ac:graphicFrameMk id="8" creationId="{6F3A18D0-014F-478E-B373-8C3ED61B9055}"/>
          </ac:graphicFrameMkLst>
        </pc:graphicFrameChg>
      </pc:sldChg>
      <pc:sldChg chg="addSp delSp modSp mod">
        <pc:chgData name="Bartscht, Torge GIZ" userId="d5258951-d2ab-4b81-a050-e3c38414b574" providerId="ADAL" clId="{B4AB03AD-FDF3-495C-9255-033FCFDCDC8E}" dt="2022-04-04T08:09:28.932" v="65" actId="1076"/>
        <pc:sldMkLst>
          <pc:docMk/>
          <pc:sldMk cId="662560918" sldId="359"/>
        </pc:sldMkLst>
        <pc:spChg chg="mod">
          <ac:chgData name="Bartscht, Torge GIZ" userId="d5258951-d2ab-4b81-a050-e3c38414b574" providerId="ADAL" clId="{B4AB03AD-FDF3-495C-9255-033FCFDCDC8E}" dt="2022-04-04T08:08:48.642" v="61" actId="20577"/>
          <ac:spMkLst>
            <pc:docMk/>
            <pc:sldMk cId="662560918" sldId="359"/>
            <ac:spMk id="3" creationId="{CA4D759E-1246-4D27-9BF9-E131C41ED59F}"/>
          </ac:spMkLst>
        </pc:spChg>
        <pc:picChg chg="del">
          <ac:chgData name="Bartscht, Torge GIZ" userId="d5258951-d2ab-4b81-a050-e3c38414b574" providerId="ADAL" clId="{B4AB03AD-FDF3-495C-9255-033FCFDCDC8E}" dt="2022-04-04T08:09:16.001" v="62" actId="478"/>
          <ac:picMkLst>
            <pc:docMk/>
            <pc:sldMk cId="662560918" sldId="359"/>
            <ac:picMk id="4" creationId="{00000000-0000-0000-0000-000000000000}"/>
          </ac:picMkLst>
        </pc:picChg>
        <pc:picChg chg="add mod">
          <ac:chgData name="Bartscht, Torge GIZ" userId="d5258951-d2ab-4b81-a050-e3c38414b574" providerId="ADAL" clId="{B4AB03AD-FDF3-495C-9255-033FCFDCDC8E}" dt="2022-04-04T08:09:28.932" v="65" actId="1076"/>
          <ac:picMkLst>
            <pc:docMk/>
            <pc:sldMk cId="662560918" sldId="359"/>
            <ac:picMk id="6" creationId="{CC6B1747-7324-43BE-A94D-9A175486B9CD}"/>
          </ac:picMkLst>
        </pc:picChg>
      </pc:sldChg>
      <pc:sldChg chg="addSp delSp modSp mod">
        <pc:chgData name="Bartscht, Torge GIZ" userId="d5258951-d2ab-4b81-a050-e3c38414b574" providerId="ADAL" clId="{B4AB03AD-FDF3-495C-9255-033FCFDCDC8E}" dt="2022-04-04T08:10:49.930" v="89" actId="1076"/>
        <pc:sldMkLst>
          <pc:docMk/>
          <pc:sldMk cId="194274286" sldId="373"/>
        </pc:sldMkLst>
        <pc:spChg chg="mod">
          <ac:chgData name="Bartscht, Torge GIZ" userId="d5258951-d2ab-4b81-a050-e3c38414b574" providerId="ADAL" clId="{B4AB03AD-FDF3-495C-9255-033FCFDCDC8E}" dt="2022-04-04T08:10:05.574" v="78" actId="20577"/>
          <ac:spMkLst>
            <pc:docMk/>
            <pc:sldMk cId="194274286" sldId="373"/>
            <ac:spMk id="2" creationId="{00000000-0000-0000-0000-000000000000}"/>
          </ac:spMkLst>
        </pc:spChg>
        <pc:grpChg chg="mod">
          <ac:chgData name="Bartscht, Torge GIZ" userId="d5258951-d2ab-4b81-a050-e3c38414b574" providerId="ADAL" clId="{B4AB03AD-FDF3-495C-9255-033FCFDCDC8E}" dt="2022-04-04T08:10:45.958" v="88" actId="1076"/>
          <ac:grpSpMkLst>
            <pc:docMk/>
            <pc:sldMk cId="194274286" sldId="373"/>
            <ac:grpSpMk id="9" creationId="{8C44690E-1724-46EA-AE08-C98700D4A7F7}"/>
          </ac:grpSpMkLst>
        </pc:grpChg>
        <pc:grpChg chg="mod">
          <ac:chgData name="Bartscht, Torge GIZ" userId="d5258951-d2ab-4b81-a050-e3c38414b574" providerId="ADAL" clId="{B4AB03AD-FDF3-495C-9255-033FCFDCDC8E}" dt="2022-04-04T08:10:23.536" v="82" actId="478"/>
          <ac:grpSpMkLst>
            <pc:docMk/>
            <pc:sldMk cId="194274286" sldId="373"/>
            <ac:grpSpMk id="39" creationId="{0F29DD80-14CC-40CF-840A-17DE587407C0}"/>
          </ac:grpSpMkLst>
        </pc:grpChg>
        <pc:picChg chg="mod">
          <ac:chgData name="Bartscht, Torge GIZ" userId="d5258951-d2ab-4b81-a050-e3c38414b574" providerId="ADAL" clId="{B4AB03AD-FDF3-495C-9255-033FCFDCDC8E}" dt="2022-04-04T08:10:49.930" v="89" actId="1076"/>
          <ac:picMkLst>
            <pc:docMk/>
            <pc:sldMk cId="194274286" sldId="373"/>
            <ac:picMk id="6" creationId="{4BDB851B-39B8-4EA4-B271-F8CFAD369916}"/>
          </ac:picMkLst>
        </pc:picChg>
        <pc:picChg chg="del">
          <ac:chgData name="Bartscht, Torge GIZ" userId="d5258951-d2ab-4b81-a050-e3c38414b574" providerId="ADAL" clId="{B4AB03AD-FDF3-495C-9255-033FCFDCDC8E}" dt="2022-04-04T08:10:11.085" v="79" actId="478"/>
          <ac:picMkLst>
            <pc:docMk/>
            <pc:sldMk cId="194274286" sldId="373"/>
            <ac:picMk id="10" creationId="{00000000-0000-0000-0000-000000000000}"/>
          </ac:picMkLst>
        </pc:picChg>
        <pc:picChg chg="del">
          <ac:chgData name="Bartscht, Torge GIZ" userId="d5258951-d2ab-4b81-a050-e3c38414b574" providerId="ADAL" clId="{B4AB03AD-FDF3-495C-9255-033FCFDCDC8E}" dt="2022-04-04T08:10:17.511" v="81" actId="478"/>
          <ac:picMkLst>
            <pc:docMk/>
            <pc:sldMk cId="194274286" sldId="373"/>
            <ac:picMk id="19" creationId="{00000000-0000-0000-0000-000000000000}"/>
          </ac:picMkLst>
        </pc:picChg>
        <pc:picChg chg="add mod">
          <ac:chgData name="Bartscht, Torge GIZ" userId="d5258951-d2ab-4b81-a050-e3c38414b574" providerId="ADAL" clId="{B4AB03AD-FDF3-495C-9255-033FCFDCDC8E}" dt="2022-04-04T08:10:32.110" v="84" actId="1076"/>
          <ac:picMkLst>
            <pc:docMk/>
            <pc:sldMk cId="194274286" sldId="373"/>
            <ac:picMk id="32" creationId="{0C5271F1-6B5E-4854-84A9-97D7ED20C6F8}"/>
          </ac:picMkLst>
        </pc:picChg>
        <pc:picChg chg="add mod">
          <ac:chgData name="Bartscht, Torge GIZ" userId="d5258951-d2ab-4b81-a050-e3c38414b574" providerId="ADAL" clId="{B4AB03AD-FDF3-495C-9255-033FCFDCDC8E}" dt="2022-04-04T08:10:39.908" v="86" actId="1076"/>
          <ac:picMkLst>
            <pc:docMk/>
            <pc:sldMk cId="194274286" sldId="373"/>
            <ac:picMk id="33" creationId="{EFF2EDDF-6F97-40AC-94AB-F9FB8FC61B1B}"/>
          </ac:picMkLst>
        </pc:picChg>
        <pc:picChg chg="del">
          <ac:chgData name="Bartscht, Torge GIZ" userId="d5258951-d2ab-4b81-a050-e3c38414b574" providerId="ADAL" clId="{B4AB03AD-FDF3-495C-9255-033FCFDCDC8E}" dt="2022-04-04T08:10:13.551" v="80" actId="478"/>
          <ac:picMkLst>
            <pc:docMk/>
            <pc:sldMk cId="194274286" sldId="373"/>
            <ac:picMk id="34" creationId="{6CAE629E-447E-41CC-BFED-AFDAF9E65AA4}"/>
          </ac:picMkLst>
        </pc:picChg>
        <pc:picChg chg="add mod">
          <ac:chgData name="Bartscht, Torge GIZ" userId="d5258951-d2ab-4b81-a050-e3c38414b574" providerId="ADAL" clId="{B4AB03AD-FDF3-495C-9255-033FCFDCDC8E}" dt="2022-04-04T08:10:44.270" v="87"/>
          <ac:picMkLst>
            <pc:docMk/>
            <pc:sldMk cId="194274286" sldId="373"/>
            <ac:picMk id="36" creationId="{5115DCC2-8530-464A-B0A7-93A021BFA4F5}"/>
          </ac:picMkLst>
        </pc:picChg>
        <pc:picChg chg="mod">
          <ac:chgData name="Bartscht, Torge GIZ" userId="d5258951-d2ab-4b81-a050-e3c38414b574" providerId="ADAL" clId="{B4AB03AD-FDF3-495C-9255-033FCFDCDC8E}" dt="2022-04-04T08:10:23.536" v="82" actId="478"/>
          <ac:picMkLst>
            <pc:docMk/>
            <pc:sldMk cId="194274286" sldId="373"/>
            <ac:picMk id="40" creationId="{495C4211-6731-4E3A-B19F-52ACB5777769}"/>
          </ac:picMkLst>
        </pc:picChg>
        <pc:picChg chg="mod">
          <ac:chgData name="Bartscht, Torge GIZ" userId="d5258951-d2ab-4b81-a050-e3c38414b574" providerId="ADAL" clId="{B4AB03AD-FDF3-495C-9255-033FCFDCDC8E}" dt="2022-04-04T08:10:23.536" v="82" actId="478"/>
          <ac:picMkLst>
            <pc:docMk/>
            <pc:sldMk cId="194274286" sldId="373"/>
            <ac:picMk id="41" creationId="{7FDB63D1-C301-4AAA-9844-6742F1930803}"/>
          </ac:picMkLst>
        </pc:picChg>
        <pc:picChg chg="mod">
          <ac:chgData name="Bartscht, Torge GIZ" userId="d5258951-d2ab-4b81-a050-e3c38414b574" providerId="ADAL" clId="{B4AB03AD-FDF3-495C-9255-033FCFDCDC8E}" dt="2022-04-04T08:10:23.536" v="82" actId="478"/>
          <ac:picMkLst>
            <pc:docMk/>
            <pc:sldMk cId="194274286" sldId="373"/>
            <ac:picMk id="42" creationId="{82A49EB8-EC7D-4F54-A7B0-81EE48C73C2C}"/>
          </ac:picMkLst>
        </pc:picChg>
        <pc:picChg chg="mod">
          <ac:chgData name="Bartscht, Torge GIZ" userId="d5258951-d2ab-4b81-a050-e3c38414b574" providerId="ADAL" clId="{B4AB03AD-FDF3-495C-9255-033FCFDCDC8E}" dt="2022-04-04T08:10:23.536" v="82" actId="478"/>
          <ac:picMkLst>
            <pc:docMk/>
            <pc:sldMk cId="194274286" sldId="373"/>
            <ac:picMk id="43" creationId="{1AEE68C6-2DE5-41F8-815B-7D53E9A5B24C}"/>
          </ac:picMkLst>
        </pc:picChg>
        <pc:picChg chg="del">
          <ac:chgData name="Bartscht, Torge GIZ" userId="d5258951-d2ab-4b81-a050-e3c38414b574" providerId="ADAL" clId="{B4AB03AD-FDF3-495C-9255-033FCFDCDC8E}" dt="2022-04-04T08:10:23.536" v="82" actId="478"/>
          <ac:picMkLst>
            <pc:docMk/>
            <pc:sldMk cId="194274286" sldId="373"/>
            <ac:picMk id="44" creationId="{8FD3D598-240F-4A45-AC2D-6D61D10431E0}"/>
          </ac:picMkLst>
        </pc:picChg>
        <pc:picChg chg="mod">
          <ac:chgData name="Bartscht, Torge GIZ" userId="d5258951-d2ab-4b81-a050-e3c38414b574" providerId="ADAL" clId="{B4AB03AD-FDF3-495C-9255-033FCFDCDC8E}" dt="2022-04-04T08:10:23.536" v="82" actId="478"/>
          <ac:picMkLst>
            <pc:docMk/>
            <pc:sldMk cId="194274286" sldId="373"/>
            <ac:picMk id="45" creationId="{D29393A1-598A-4AD4-BC90-B995D7E00F58}"/>
          </ac:picMkLst>
        </pc:picChg>
      </pc:sldChg>
      <pc:sldChg chg="addSp modSp mod">
        <pc:chgData name="Bartscht, Torge GIZ" userId="d5258951-d2ab-4b81-a050-e3c38414b574" providerId="ADAL" clId="{B4AB03AD-FDF3-495C-9255-033FCFDCDC8E}" dt="2022-04-04T08:24:07.701" v="212" actId="207"/>
        <pc:sldMkLst>
          <pc:docMk/>
          <pc:sldMk cId="2561557460" sldId="379"/>
        </pc:sldMkLst>
        <pc:spChg chg="mod">
          <ac:chgData name="Bartscht, Torge GIZ" userId="d5258951-d2ab-4b81-a050-e3c38414b574" providerId="ADAL" clId="{B4AB03AD-FDF3-495C-9255-033FCFDCDC8E}" dt="2022-04-04T08:24:07.701" v="212" actId="207"/>
          <ac:spMkLst>
            <pc:docMk/>
            <pc:sldMk cId="2561557460" sldId="379"/>
            <ac:spMk id="4" creationId="{00000000-0000-0000-0000-000000000000}"/>
          </ac:spMkLst>
        </pc:spChg>
        <pc:spChg chg="mod">
          <ac:chgData name="Bartscht, Torge GIZ" userId="d5258951-d2ab-4b81-a050-e3c38414b574" providerId="ADAL" clId="{B4AB03AD-FDF3-495C-9255-033FCFDCDC8E}" dt="2022-04-04T08:24:00.289" v="211" actId="207"/>
          <ac:spMkLst>
            <pc:docMk/>
            <pc:sldMk cId="2561557460" sldId="379"/>
            <ac:spMk id="5" creationId="{00000000-0000-0000-0000-000000000000}"/>
          </ac:spMkLst>
        </pc:spChg>
        <pc:spChg chg="mod">
          <ac:chgData name="Bartscht, Torge GIZ" userId="d5258951-d2ab-4b81-a050-e3c38414b574" providerId="ADAL" clId="{B4AB03AD-FDF3-495C-9255-033FCFDCDC8E}" dt="2022-04-04T08:23:43.244" v="210" actId="1076"/>
          <ac:spMkLst>
            <pc:docMk/>
            <pc:sldMk cId="2561557460" sldId="379"/>
            <ac:spMk id="6" creationId="{00000000-0000-0000-0000-000000000000}"/>
          </ac:spMkLst>
        </pc:spChg>
        <pc:spChg chg="mod">
          <ac:chgData name="Bartscht, Torge GIZ" userId="d5258951-d2ab-4b81-a050-e3c38414b574" providerId="ADAL" clId="{B4AB03AD-FDF3-495C-9255-033FCFDCDC8E}" dt="2022-04-04T08:21:47.231" v="201" actId="1076"/>
          <ac:spMkLst>
            <pc:docMk/>
            <pc:sldMk cId="2561557460" sldId="379"/>
            <ac:spMk id="8" creationId="{00000000-0000-0000-0000-000000000000}"/>
          </ac:spMkLst>
        </pc:spChg>
        <pc:spChg chg="add mod">
          <ac:chgData name="Bartscht, Torge GIZ" userId="d5258951-d2ab-4b81-a050-e3c38414b574" providerId="ADAL" clId="{B4AB03AD-FDF3-495C-9255-033FCFDCDC8E}" dt="2022-04-04T08:21:54.696" v="203" actId="1076"/>
          <ac:spMkLst>
            <pc:docMk/>
            <pc:sldMk cId="2561557460" sldId="379"/>
            <ac:spMk id="9" creationId="{4A3E9EEB-F6CE-4EC3-AF4E-531934134EE6}"/>
          </ac:spMkLst>
        </pc:spChg>
        <pc:spChg chg="add mod">
          <ac:chgData name="Bartscht, Torge GIZ" userId="d5258951-d2ab-4b81-a050-e3c38414b574" providerId="ADAL" clId="{B4AB03AD-FDF3-495C-9255-033FCFDCDC8E}" dt="2022-04-04T08:23:35.686" v="209" actId="1076"/>
          <ac:spMkLst>
            <pc:docMk/>
            <pc:sldMk cId="2561557460" sldId="379"/>
            <ac:spMk id="11" creationId="{C7163B50-DCF4-42D1-A512-71A42F5E3EEF}"/>
          </ac:spMkLst>
        </pc:spChg>
        <pc:graphicFrameChg chg="mod">
          <ac:chgData name="Bartscht, Torge GIZ" userId="d5258951-d2ab-4b81-a050-e3c38414b574" providerId="ADAL" clId="{B4AB03AD-FDF3-495C-9255-033FCFDCDC8E}" dt="2022-04-04T08:21:15.374" v="196" actId="108"/>
          <ac:graphicFrameMkLst>
            <pc:docMk/>
            <pc:sldMk cId="2561557460" sldId="379"/>
            <ac:graphicFrameMk id="10" creationId="{00000000-0000-0000-0000-000000000000}"/>
          </ac:graphicFrameMkLst>
        </pc:graphicFrameChg>
      </pc:sldChg>
      <pc:sldChg chg="addSp delSp modSp mod">
        <pc:chgData name="Bartscht, Torge GIZ" userId="d5258951-d2ab-4b81-a050-e3c38414b574" providerId="ADAL" clId="{B4AB03AD-FDF3-495C-9255-033FCFDCDC8E}" dt="2022-04-04T08:12:26.482" v="96" actId="1076"/>
        <pc:sldMkLst>
          <pc:docMk/>
          <pc:sldMk cId="2242257251" sldId="382"/>
        </pc:sldMkLst>
        <pc:picChg chg="del">
          <ac:chgData name="Bartscht, Torge GIZ" userId="d5258951-d2ab-4b81-a050-e3c38414b574" providerId="ADAL" clId="{B4AB03AD-FDF3-495C-9255-033FCFDCDC8E}" dt="2022-04-04T08:12:14.970" v="91" actId="478"/>
          <ac:picMkLst>
            <pc:docMk/>
            <pc:sldMk cId="2242257251" sldId="382"/>
            <ac:picMk id="4" creationId="{00000000-0000-0000-0000-000000000000}"/>
          </ac:picMkLst>
        </pc:picChg>
        <pc:picChg chg="mod">
          <ac:chgData name="Bartscht, Torge GIZ" userId="d5258951-d2ab-4b81-a050-e3c38414b574" providerId="ADAL" clId="{B4AB03AD-FDF3-495C-9255-033FCFDCDC8E}" dt="2022-04-04T08:12:20.397" v="94" actId="1076"/>
          <ac:picMkLst>
            <pc:docMk/>
            <pc:sldMk cId="2242257251" sldId="382"/>
            <ac:picMk id="9" creationId="{E21C94E5-1B9F-424C-9011-AFCC1DD80222}"/>
          </ac:picMkLst>
        </pc:picChg>
        <pc:picChg chg="mod">
          <ac:chgData name="Bartscht, Torge GIZ" userId="d5258951-d2ab-4b81-a050-e3c38414b574" providerId="ADAL" clId="{B4AB03AD-FDF3-495C-9255-033FCFDCDC8E}" dt="2022-04-04T08:12:18.894" v="93" actId="1076"/>
          <ac:picMkLst>
            <pc:docMk/>
            <pc:sldMk cId="2242257251" sldId="382"/>
            <ac:picMk id="11" creationId="{00000000-0000-0000-0000-000000000000}"/>
          </ac:picMkLst>
        </pc:picChg>
        <pc:picChg chg="del">
          <ac:chgData name="Bartscht, Torge GIZ" userId="d5258951-d2ab-4b81-a050-e3c38414b574" providerId="ADAL" clId="{B4AB03AD-FDF3-495C-9255-033FCFDCDC8E}" dt="2022-04-04T08:12:12.945" v="90" actId="478"/>
          <ac:picMkLst>
            <pc:docMk/>
            <pc:sldMk cId="2242257251" sldId="382"/>
            <ac:picMk id="12" creationId="{53C588F3-3ADD-4238-BD2A-AB48F7EDDA64}"/>
          </ac:picMkLst>
        </pc:picChg>
        <pc:picChg chg="mod">
          <ac:chgData name="Bartscht, Torge GIZ" userId="d5258951-d2ab-4b81-a050-e3c38414b574" providerId="ADAL" clId="{B4AB03AD-FDF3-495C-9255-033FCFDCDC8E}" dt="2022-04-04T08:12:17.090" v="92" actId="1076"/>
          <ac:picMkLst>
            <pc:docMk/>
            <pc:sldMk cId="2242257251" sldId="382"/>
            <ac:picMk id="13" creationId="{F2162C0D-3148-4B3F-BF24-37B0BC27C25E}"/>
          </ac:picMkLst>
        </pc:picChg>
        <pc:picChg chg="add mod">
          <ac:chgData name="Bartscht, Torge GIZ" userId="d5258951-d2ab-4b81-a050-e3c38414b574" providerId="ADAL" clId="{B4AB03AD-FDF3-495C-9255-033FCFDCDC8E}" dt="2022-04-04T08:12:26.482" v="96" actId="1076"/>
          <ac:picMkLst>
            <pc:docMk/>
            <pc:sldMk cId="2242257251" sldId="382"/>
            <ac:picMk id="14" creationId="{6E3A166F-173C-4952-A556-E76AECD0D67D}"/>
          </ac:picMkLst>
        </pc:picChg>
      </pc:sldChg>
      <pc:sldChg chg="modSp mod">
        <pc:chgData name="Bartscht, Torge GIZ" userId="d5258951-d2ab-4b81-a050-e3c38414b574" providerId="ADAL" clId="{B4AB03AD-FDF3-495C-9255-033FCFDCDC8E}" dt="2022-04-04T08:46:30.120" v="307"/>
        <pc:sldMkLst>
          <pc:docMk/>
          <pc:sldMk cId="2142322591" sldId="383"/>
        </pc:sldMkLst>
        <pc:spChg chg="mod">
          <ac:chgData name="Bartscht, Torge GIZ" userId="d5258951-d2ab-4b81-a050-e3c38414b574" providerId="ADAL" clId="{B4AB03AD-FDF3-495C-9255-033FCFDCDC8E}" dt="2022-04-04T08:45:30.842" v="280" actId="20577"/>
          <ac:spMkLst>
            <pc:docMk/>
            <pc:sldMk cId="2142322591" sldId="383"/>
            <ac:spMk id="2" creationId="{00000000-0000-0000-0000-000000000000}"/>
          </ac:spMkLst>
        </pc:spChg>
        <pc:spChg chg="mod">
          <ac:chgData name="Bartscht, Torge GIZ" userId="d5258951-d2ab-4b81-a050-e3c38414b574" providerId="ADAL" clId="{B4AB03AD-FDF3-495C-9255-033FCFDCDC8E}" dt="2022-04-04T08:45:46.944" v="285" actId="20577"/>
          <ac:spMkLst>
            <pc:docMk/>
            <pc:sldMk cId="2142322591" sldId="383"/>
            <ac:spMk id="6" creationId="{00000000-0000-0000-0000-000000000000}"/>
          </ac:spMkLst>
        </pc:spChg>
        <pc:graphicFrameChg chg="mod">
          <ac:chgData name="Bartscht, Torge GIZ" userId="d5258951-d2ab-4b81-a050-e3c38414b574" providerId="ADAL" clId="{B4AB03AD-FDF3-495C-9255-033FCFDCDC8E}" dt="2022-04-04T08:46:30.120" v="307"/>
          <ac:graphicFrameMkLst>
            <pc:docMk/>
            <pc:sldMk cId="2142322591" sldId="383"/>
            <ac:graphicFrameMk id="10" creationId="{00000000-0000-0000-0000-000000000000}"/>
          </ac:graphicFrameMkLst>
        </pc:graphicFrameChg>
      </pc:sldChg>
      <pc:sldChg chg="modSp mod">
        <pc:chgData name="Bartscht, Torge GIZ" userId="d5258951-d2ab-4b81-a050-e3c38414b574" providerId="ADAL" clId="{B4AB03AD-FDF3-495C-9255-033FCFDCDC8E}" dt="2022-04-04T08:06:51.949" v="50" actId="3626"/>
        <pc:sldMkLst>
          <pc:docMk/>
          <pc:sldMk cId="2799073696" sldId="389"/>
        </pc:sldMkLst>
        <pc:spChg chg="mod">
          <ac:chgData name="Bartscht, Torge GIZ" userId="d5258951-d2ab-4b81-a050-e3c38414b574" providerId="ADAL" clId="{B4AB03AD-FDF3-495C-9255-033FCFDCDC8E}" dt="2022-04-04T08:06:51.949" v="50" actId="3626"/>
          <ac:spMkLst>
            <pc:docMk/>
            <pc:sldMk cId="2799073696" sldId="389"/>
            <ac:spMk id="6" creationId="{00000000-0000-0000-0000-000000000000}"/>
          </ac:spMkLst>
        </pc:spChg>
      </pc:sldChg>
      <pc:sldChg chg="addSp delSp modSp mod">
        <pc:chgData name="Bartscht, Torge GIZ" userId="d5258951-d2ab-4b81-a050-e3c38414b574" providerId="ADAL" clId="{B4AB03AD-FDF3-495C-9255-033FCFDCDC8E}" dt="2022-04-04T08:45:07.559" v="274" actId="1076"/>
        <pc:sldMkLst>
          <pc:docMk/>
          <pc:sldMk cId="1921506058" sldId="390"/>
        </pc:sldMkLst>
        <pc:spChg chg="del">
          <ac:chgData name="Bartscht, Torge GIZ" userId="d5258951-d2ab-4b81-a050-e3c38414b574" providerId="ADAL" clId="{B4AB03AD-FDF3-495C-9255-033FCFDCDC8E}" dt="2022-04-04T08:44:45.642" v="268" actId="478"/>
          <ac:spMkLst>
            <pc:docMk/>
            <pc:sldMk cId="1921506058" sldId="390"/>
            <ac:spMk id="18" creationId="{774DA511-B8DF-412F-91FB-E988AAECC2E5}"/>
          </ac:spMkLst>
        </pc:spChg>
        <pc:spChg chg="del mod">
          <ac:chgData name="Bartscht, Torge GIZ" userId="d5258951-d2ab-4b81-a050-e3c38414b574" providerId="ADAL" clId="{B4AB03AD-FDF3-495C-9255-033FCFDCDC8E}" dt="2022-04-04T08:44:50.986" v="270" actId="478"/>
          <ac:spMkLst>
            <pc:docMk/>
            <pc:sldMk cId="1921506058" sldId="390"/>
            <ac:spMk id="19" creationId="{C4EF97B4-7324-4144-A189-C1892966F03E}"/>
          </ac:spMkLst>
        </pc:spChg>
        <pc:spChg chg="add mod">
          <ac:chgData name="Bartscht, Torge GIZ" userId="d5258951-d2ab-4b81-a050-e3c38414b574" providerId="ADAL" clId="{B4AB03AD-FDF3-495C-9255-033FCFDCDC8E}" dt="2022-04-04T08:44:03.910" v="265" actId="1076"/>
          <ac:spMkLst>
            <pc:docMk/>
            <pc:sldMk cId="1921506058" sldId="390"/>
            <ac:spMk id="20" creationId="{07AA9B78-0296-4318-8679-3B1EED13D14A}"/>
          </ac:spMkLst>
        </pc:spChg>
        <pc:spChg chg="mod">
          <ac:chgData name="Bartscht, Torge GIZ" userId="d5258951-d2ab-4b81-a050-e3c38414b574" providerId="ADAL" clId="{B4AB03AD-FDF3-495C-9255-033FCFDCDC8E}" dt="2022-04-04T08:45:05.471" v="273" actId="1076"/>
          <ac:spMkLst>
            <pc:docMk/>
            <pc:sldMk cId="1921506058" sldId="390"/>
            <ac:spMk id="22" creationId="{D19AE058-2F32-4E26-B2FD-FD413FA91DBC}"/>
          </ac:spMkLst>
        </pc:spChg>
        <pc:spChg chg="mod">
          <ac:chgData name="Bartscht, Torge GIZ" userId="d5258951-d2ab-4b81-a050-e3c38414b574" providerId="ADAL" clId="{B4AB03AD-FDF3-495C-9255-033FCFDCDC8E}" dt="2022-04-04T08:45:07.559" v="274" actId="1076"/>
          <ac:spMkLst>
            <pc:docMk/>
            <pc:sldMk cId="1921506058" sldId="390"/>
            <ac:spMk id="23" creationId="{0A1C7239-98E1-448D-AAE0-5ADEBFD2B549}"/>
          </ac:spMkLst>
        </pc:spChg>
        <pc:spChg chg="mod">
          <ac:chgData name="Bartscht, Torge GIZ" userId="d5258951-d2ab-4b81-a050-e3c38414b574" providerId="ADAL" clId="{B4AB03AD-FDF3-495C-9255-033FCFDCDC8E}" dt="2022-04-04T08:44:58.591" v="271" actId="1076"/>
          <ac:spMkLst>
            <pc:docMk/>
            <pc:sldMk cId="1921506058" sldId="390"/>
            <ac:spMk id="24" creationId="{7D4970BA-9D65-4B2B-98A2-9489CCAAAAA6}"/>
          </ac:spMkLst>
        </pc:spChg>
        <pc:spChg chg="mod">
          <ac:chgData name="Bartscht, Torge GIZ" userId="d5258951-d2ab-4b81-a050-e3c38414b574" providerId="ADAL" clId="{B4AB03AD-FDF3-495C-9255-033FCFDCDC8E}" dt="2022-04-04T08:45:01.095" v="272" actId="1076"/>
          <ac:spMkLst>
            <pc:docMk/>
            <pc:sldMk cId="1921506058" sldId="390"/>
            <ac:spMk id="25" creationId="{C4EF97B4-7324-4144-A189-C1892966F03E}"/>
          </ac:spMkLst>
        </pc:spChg>
        <pc:spChg chg="add mod">
          <ac:chgData name="Bartscht, Torge GIZ" userId="d5258951-d2ab-4b81-a050-e3c38414b574" providerId="ADAL" clId="{B4AB03AD-FDF3-495C-9255-033FCFDCDC8E}" dt="2022-04-04T08:44:15.286" v="267" actId="1076"/>
          <ac:spMkLst>
            <pc:docMk/>
            <pc:sldMk cId="1921506058" sldId="390"/>
            <ac:spMk id="26" creationId="{EB284E0B-DE06-424F-A9AE-5550387C4101}"/>
          </ac:spMkLst>
        </pc:spChg>
        <pc:spChg chg="add mod">
          <ac:chgData name="Bartscht, Torge GIZ" userId="d5258951-d2ab-4b81-a050-e3c38414b574" providerId="ADAL" clId="{B4AB03AD-FDF3-495C-9255-033FCFDCDC8E}" dt="2022-04-04T08:43:35.031" v="260" actId="1076"/>
          <ac:spMkLst>
            <pc:docMk/>
            <pc:sldMk cId="1921506058" sldId="390"/>
            <ac:spMk id="27" creationId="{FDFA27F6-992B-49C7-B8E1-359A2812A8D8}"/>
          </ac:spMkLst>
        </pc:spChg>
        <pc:spChg chg="add mod">
          <ac:chgData name="Bartscht, Torge GIZ" userId="d5258951-d2ab-4b81-a050-e3c38414b574" providerId="ADAL" clId="{B4AB03AD-FDF3-495C-9255-033FCFDCDC8E}" dt="2022-04-04T08:43:55.847" v="263" actId="1076"/>
          <ac:spMkLst>
            <pc:docMk/>
            <pc:sldMk cId="1921506058" sldId="390"/>
            <ac:spMk id="28" creationId="{69378E58-EFA0-4298-AA94-23F2125BBFC3}"/>
          </ac:spMkLst>
        </pc:spChg>
        <pc:spChg chg="add mod">
          <ac:chgData name="Bartscht, Torge GIZ" userId="d5258951-d2ab-4b81-a050-e3c38414b574" providerId="ADAL" clId="{B4AB03AD-FDF3-495C-9255-033FCFDCDC8E}" dt="2022-04-04T08:43:43.615" v="261" actId="1076"/>
          <ac:spMkLst>
            <pc:docMk/>
            <pc:sldMk cId="1921506058" sldId="390"/>
            <ac:spMk id="29" creationId="{178587CD-0AC9-4051-B559-FD382982C9E5}"/>
          </ac:spMkLst>
        </pc:spChg>
        <pc:spChg chg="add mod">
          <ac:chgData name="Bartscht, Torge GIZ" userId="d5258951-d2ab-4b81-a050-e3c38414b574" providerId="ADAL" clId="{B4AB03AD-FDF3-495C-9255-033FCFDCDC8E}" dt="2022-04-04T08:44:08.607" v="266" actId="1076"/>
          <ac:spMkLst>
            <pc:docMk/>
            <pc:sldMk cId="1921506058" sldId="390"/>
            <ac:spMk id="30" creationId="{BF73C716-7B65-41EF-85A8-62DCB301E33F}"/>
          </ac:spMkLst>
        </pc:spChg>
      </pc:sldChg>
      <pc:sldChg chg="addSp delSp modSp mod">
        <pc:chgData name="Bartscht, Torge GIZ" userId="d5258951-d2ab-4b81-a050-e3c38414b574" providerId="ADAL" clId="{B4AB03AD-FDF3-495C-9255-033FCFDCDC8E}" dt="2022-04-04T08:17:33.942" v="134" actId="1076"/>
        <pc:sldMkLst>
          <pc:docMk/>
          <pc:sldMk cId="3130837789" sldId="412"/>
        </pc:sldMkLst>
        <pc:spChg chg="add del mod">
          <ac:chgData name="Bartscht, Torge GIZ" userId="d5258951-d2ab-4b81-a050-e3c38414b574" providerId="ADAL" clId="{B4AB03AD-FDF3-495C-9255-033FCFDCDC8E}" dt="2022-04-04T08:12:50.150" v="101" actId="478"/>
          <ac:spMkLst>
            <pc:docMk/>
            <pc:sldMk cId="3130837789" sldId="412"/>
            <ac:spMk id="3" creationId="{1869AB50-7ED8-4A60-AC76-B8E9178802A5}"/>
          </ac:spMkLst>
        </pc:spChg>
        <pc:spChg chg="mod">
          <ac:chgData name="Bartscht, Torge GIZ" userId="d5258951-d2ab-4b81-a050-e3c38414b574" providerId="ADAL" clId="{B4AB03AD-FDF3-495C-9255-033FCFDCDC8E}" dt="2022-04-04T08:17:26.125" v="132" actId="1076"/>
          <ac:spMkLst>
            <pc:docMk/>
            <pc:sldMk cId="3130837789" sldId="412"/>
            <ac:spMk id="4" creationId="{00000000-0000-0000-0000-000000000000}"/>
          </ac:spMkLst>
        </pc:spChg>
        <pc:spChg chg="mod">
          <ac:chgData name="Bartscht, Torge GIZ" userId="d5258951-d2ab-4b81-a050-e3c38414b574" providerId="ADAL" clId="{B4AB03AD-FDF3-495C-9255-033FCFDCDC8E}" dt="2022-04-04T08:17:33.942" v="134" actId="1076"/>
          <ac:spMkLst>
            <pc:docMk/>
            <pc:sldMk cId="3130837789" sldId="412"/>
            <ac:spMk id="7" creationId="{00000000-0000-0000-0000-000000000000}"/>
          </ac:spMkLst>
        </pc:spChg>
        <pc:spChg chg="del mod">
          <ac:chgData name="Bartscht, Torge GIZ" userId="d5258951-d2ab-4b81-a050-e3c38414b574" providerId="ADAL" clId="{B4AB03AD-FDF3-495C-9255-033FCFDCDC8E}" dt="2022-04-04T08:12:43.586" v="100" actId="478"/>
          <ac:spMkLst>
            <pc:docMk/>
            <pc:sldMk cId="3130837789" sldId="412"/>
            <ac:spMk id="11" creationId="{00000000-0000-0000-0000-000000000000}"/>
          </ac:spMkLst>
        </pc:spChg>
        <pc:spChg chg="mod">
          <ac:chgData name="Bartscht, Torge GIZ" userId="d5258951-d2ab-4b81-a050-e3c38414b574" providerId="ADAL" clId="{B4AB03AD-FDF3-495C-9255-033FCFDCDC8E}" dt="2022-04-04T08:13:12.815" v="128" actId="20577"/>
          <ac:spMkLst>
            <pc:docMk/>
            <pc:sldMk cId="3130837789" sldId="412"/>
            <ac:spMk id="12" creationId="{00000000-0000-0000-0000-000000000000}"/>
          </ac:spMkLst>
        </pc:spChg>
        <pc:picChg chg="del">
          <ac:chgData name="Bartscht, Torge GIZ" userId="d5258951-d2ab-4b81-a050-e3c38414b574" providerId="ADAL" clId="{B4AB03AD-FDF3-495C-9255-033FCFDCDC8E}" dt="2022-04-04T08:12:36.560" v="97" actId="478"/>
          <ac:picMkLst>
            <pc:docMk/>
            <pc:sldMk cId="3130837789" sldId="412"/>
            <ac:picMk id="5" creationId="{00000000-0000-0000-0000-000000000000}"/>
          </ac:picMkLst>
        </pc:picChg>
        <pc:picChg chg="add mod">
          <ac:chgData name="Bartscht, Torge GIZ" userId="d5258951-d2ab-4b81-a050-e3c38414b574" providerId="ADAL" clId="{B4AB03AD-FDF3-495C-9255-033FCFDCDC8E}" dt="2022-04-04T08:17:27.876" v="133" actId="1076"/>
          <ac:picMkLst>
            <pc:docMk/>
            <pc:sldMk cId="3130837789" sldId="412"/>
            <ac:picMk id="9" creationId="{CEFE154B-CC00-464C-B280-756D4BCE6C1D}"/>
          </ac:picMkLst>
        </pc:picChg>
      </pc:sldChg>
      <pc:sldChg chg="modSp mod">
        <pc:chgData name="Bartscht, Torge GIZ" userId="d5258951-d2ab-4b81-a050-e3c38414b574" providerId="ADAL" clId="{B4AB03AD-FDF3-495C-9255-033FCFDCDC8E}" dt="2022-04-04T08:53:44.299" v="486" actId="20577"/>
        <pc:sldMkLst>
          <pc:docMk/>
          <pc:sldMk cId="3617855804" sldId="422"/>
        </pc:sldMkLst>
        <pc:spChg chg="mod">
          <ac:chgData name="Bartscht, Torge GIZ" userId="d5258951-d2ab-4b81-a050-e3c38414b574" providerId="ADAL" clId="{B4AB03AD-FDF3-495C-9255-033FCFDCDC8E}" dt="2022-04-04T08:53:44.299" v="486" actId="20577"/>
          <ac:spMkLst>
            <pc:docMk/>
            <pc:sldMk cId="3617855804" sldId="422"/>
            <ac:spMk id="6" creationId="{00000000-0000-0000-0000-000000000000}"/>
          </ac:spMkLst>
        </pc:spChg>
      </pc:sldChg>
      <pc:sldChg chg="modSp mod">
        <pc:chgData name="Bartscht, Torge GIZ" userId="d5258951-d2ab-4b81-a050-e3c38414b574" providerId="ADAL" clId="{B4AB03AD-FDF3-495C-9255-033FCFDCDC8E}" dt="2022-04-04T10:27:44.697" v="1293" actId="20577"/>
        <pc:sldMkLst>
          <pc:docMk/>
          <pc:sldMk cId="580758043" sldId="424"/>
        </pc:sldMkLst>
        <pc:spChg chg="mod">
          <ac:chgData name="Bartscht, Torge GIZ" userId="d5258951-d2ab-4b81-a050-e3c38414b574" providerId="ADAL" clId="{B4AB03AD-FDF3-495C-9255-033FCFDCDC8E}" dt="2022-04-04T10:27:44.697" v="1293" actId="20577"/>
          <ac:spMkLst>
            <pc:docMk/>
            <pc:sldMk cId="580758043" sldId="424"/>
            <ac:spMk id="5" creationId="{54730DDF-429E-45C4-B291-453667D45E2B}"/>
          </ac:spMkLst>
        </pc:spChg>
      </pc:sldChg>
      <pc:sldChg chg="modSp mod">
        <pc:chgData name="Bartscht, Torge GIZ" userId="d5258951-d2ab-4b81-a050-e3c38414b574" providerId="ADAL" clId="{B4AB03AD-FDF3-495C-9255-033FCFDCDC8E}" dt="2022-04-04T12:15:40.961" v="1351" actId="20577"/>
        <pc:sldMkLst>
          <pc:docMk/>
          <pc:sldMk cId="4007997933" sldId="441"/>
        </pc:sldMkLst>
        <pc:spChg chg="mod">
          <ac:chgData name="Bartscht, Torge GIZ" userId="d5258951-d2ab-4b81-a050-e3c38414b574" providerId="ADAL" clId="{B4AB03AD-FDF3-495C-9255-033FCFDCDC8E}" dt="2022-04-04T08:54:16.011" v="493" actId="20577"/>
          <ac:spMkLst>
            <pc:docMk/>
            <pc:sldMk cId="4007997933" sldId="441"/>
            <ac:spMk id="2" creationId="{00000000-0000-0000-0000-000000000000}"/>
          </ac:spMkLst>
        </pc:spChg>
        <pc:spChg chg="mod">
          <ac:chgData name="Bartscht, Torge GIZ" userId="d5258951-d2ab-4b81-a050-e3c38414b574" providerId="ADAL" clId="{B4AB03AD-FDF3-495C-9255-033FCFDCDC8E}" dt="2022-04-04T08:57:20.454" v="495" actId="20577"/>
          <ac:spMkLst>
            <pc:docMk/>
            <pc:sldMk cId="4007997933" sldId="441"/>
            <ac:spMk id="5" creationId="{9945B89A-3C0F-47F1-9BC7-FD2E9302EA6F}"/>
          </ac:spMkLst>
        </pc:spChg>
        <pc:spChg chg="mod">
          <ac:chgData name="Bartscht, Torge GIZ" userId="d5258951-d2ab-4b81-a050-e3c38414b574" providerId="ADAL" clId="{B4AB03AD-FDF3-495C-9255-033FCFDCDC8E}" dt="2022-04-04T10:27:22.618" v="1272" actId="20577"/>
          <ac:spMkLst>
            <pc:docMk/>
            <pc:sldMk cId="4007997933" sldId="441"/>
            <ac:spMk id="7" creationId="{F623AA86-D4B6-459C-944D-5DB6AFF19B47}"/>
          </ac:spMkLst>
        </pc:spChg>
        <pc:graphicFrameChg chg="mod modGraphic">
          <ac:chgData name="Bartscht, Torge GIZ" userId="d5258951-d2ab-4b81-a050-e3c38414b574" providerId="ADAL" clId="{B4AB03AD-FDF3-495C-9255-033FCFDCDC8E}" dt="2022-04-04T12:15:40.961" v="1351" actId="20577"/>
          <ac:graphicFrameMkLst>
            <pc:docMk/>
            <pc:sldMk cId="4007997933" sldId="441"/>
            <ac:graphicFrameMk id="8" creationId="{75597197-BE1D-44EB-8B61-0746D99985E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D353E-A011-4651-AD3D-DC556F830B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210FC062-8945-4460-832B-1C1ED9844D90}">
      <dgm:prSet phldrT="[Text]" custT="1"/>
      <dgm:spPr>
        <a:solidFill>
          <a:schemeClr val="accent1">
            <a:lumMod val="20000"/>
            <a:lumOff val="80000"/>
          </a:schemeClr>
        </a:solidFill>
        <a:ln>
          <a:solidFill>
            <a:schemeClr val="bg1"/>
          </a:solidFill>
        </a:ln>
      </dgm:spPr>
      <dgm:t>
        <a:bodyPr/>
        <a:lstStyle/>
        <a:p>
          <a:r>
            <a:rPr lang="de-DE" sz="1900" dirty="0" err="1">
              <a:solidFill>
                <a:schemeClr val="tx1"/>
              </a:solidFill>
              <a:latin typeface="Arial" panose="020B0604020202020204" pitchFamily="34" charset="0"/>
              <a:cs typeface="Arial" panose="020B0604020202020204" pitchFamily="34" charset="0"/>
            </a:rPr>
            <a:t>Improved</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management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of</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public</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revenues</a:t>
          </a:r>
          <a:endParaRPr lang="de-DE" sz="1900" dirty="0">
            <a:solidFill>
              <a:schemeClr val="tx1"/>
            </a:solidFill>
          </a:endParaRPr>
        </a:p>
      </dgm:t>
    </dgm:pt>
    <dgm:pt modelId="{76D46E6A-F48E-495D-8ECF-C2EBB237C3EC}" type="parTrans" cxnId="{E63E28FE-3C7A-4209-BB46-0046FB474257}">
      <dgm:prSet/>
      <dgm:spPr/>
      <dgm:t>
        <a:bodyPr/>
        <a:lstStyle/>
        <a:p>
          <a:endParaRPr lang="de-DE"/>
        </a:p>
      </dgm:t>
    </dgm:pt>
    <dgm:pt modelId="{21B24EDF-22FA-4645-A040-E3BE5FF11716}" type="sibTrans" cxnId="{E63E28FE-3C7A-4209-BB46-0046FB474257}">
      <dgm:prSet/>
      <dgm:spPr/>
      <dgm:t>
        <a:bodyPr/>
        <a:lstStyle/>
        <a:p>
          <a:endParaRPr lang="de-DE"/>
        </a:p>
      </dgm:t>
    </dgm:pt>
    <dgm:pt modelId="{1CB36497-7CEB-4CF7-BD1A-4D9A441A7F84}">
      <dgm:prSet phldrT="[Text]" custT="1"/>
      <dgm:spPr>
        <a:solidFill>
          <a:schemeClr val="accent1">
            <a:lumMod val="20000"/>
            <a:lumOff val="80000"/>
          </a:schemeClr>
        </a:solidFill>
        <a:ln>
          <a:solidFill>
            <a:schemeClr val="bg1"/>
          </a:solidFill>
        </a:ln>
      </dgm:spPr>
      <dgm:t>
        <a:bodyPr/>
        <a:lstStyle/>
        <a:p>
          <a:r>
            <a:rPr lang="de-DE" sz="1900" dirty="0" err="1">
              <a:solidFill>
                <a:schemeClr val="tx1"/>
              </a:solidFill>
              <a:latin typeface="Arial" panose="020B0604020202020204" pitchFamily="34" charset="0"/>
              <a:cs typeface="Arial" panose="020B0604020202020204" pitchFamily="34" charset="0"/>
            </a:rPr>
            <a:t>Improved</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investment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climate</a:t>
          </a:r>
          <a:endParaRPr lang="de-DE" sz="1900" dirty="0"/>
        </a:p>
      </dgm:t>
    </dgm:pt>
    <dgm:pt modelId="{A30B4A22-71AE-41F1-BB80-D0B474157DD2}" type="parTrans" cxnId="{1FDA1DD3-4729-40AC-A78D-87F827063092}">
      <dgm:prSet/>
      <dgm:spPr/>
      <dgm:t>
        <a:bodyPr/>
        <a:lstStyle/>
        <a:p>
          <a:endParaRPr lang="de-DE"/>
        </a:p>
      </dgm:t>
    </dgm:pt>
    <dgm:pt modelId="{FC4E208C-528B-4015-848F-D836A701D592}" type="sibTrans" cxnId="{1FDA1DD3-4729-40AC-A78D-87F827063092}">
      <dgm:prSet/>
      <dgm:spPr/>
      <dgm:t>
        <a:bodyPr/>
        <a:lstStyle/>
        <a:p>
          <a:endParaRPr lang="de-DE"/>
        </a:p>
      </dgm:t>
    </dgm:pt>
    <dgm:pt modelId="{9AA87167-F6C4-491A-BC57-3058598168C1}">
      <dgm:prSet phldrT="[Text]" custT="1"/>
      <dgm:spPr>
        <a:solidFill>
          <a:schemeClr val="accent1">
            <a:lumMod val="20000"/>
            <a:lumOff val="80000"/>
          </a:schemeClr>
        </a:solidFill>
        <a:ln>
          <a:solidFill>
            <a:schemeClr val="bg1"/>
          </a:solidFill>
        </a:ln>
      </dgm:spPr>
      <dgm:t>
        <a:bodyPr/>
        <a:lstStyle/>
        <a:p>
          <a:r>
            <a:rPr lang="de-DE" sz="1900" dirty="0">
              <a:solidFill>
                <a:schemeClr val="tx1"/>
              </a:solidFill>
              <a:latin typeface="Arial" panose="020B0604020202020204" pitchFamily="34" charset="0"/>
              <a:cs typeface="Arial" panose="020B0604020202020204" pitchFamily="34" charset="0"/>
            </a:rPr>
            <a:t>More </a:t>
          </a:r>
          <a:r>
            <a:rPr lang="de-DE" sz="1900" dirty="0" err="1">
              <a:solidFill>
                <a:schemeClr val="tx1"/>
              </a:solidFill>
              <a:latin typeface="Arial" panose="020B0604020202020204" pitchFamily="34" charset="0"/>
              <a:cs typeface="Arial" panose="020B0604020202020204" pitchFamily="34" charset="0"/>
            </a:rPr>
            <a:t>favourable</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loans</a:t>
          </a:r>
          <a:endParaRPr lang="de-DE" sz="1900" dirty="0">
            <a:solidFill>
              <a:schemeClr val="tx1"/>
            </a:solidFill>
            <a:latin typeface="Arial" panose="020B0604020202020204" pitchFamily="34" charset="0"/>
            <a:cs typeface="Arial" panose="020B0604020202020204" pitchFamily="34" charset="0"/>
          </a:endParaRPr>
        </a:p>
      </dgm:t>
    </dgm:pt>
    <dgm:pt modelId="{BDC08B95-A2E7-44B8-9955-962DEA02D9B4}" type="parTrans" cxnId="{5FBEDAC9-9302-4948-B93A-2DC216CB83F7}">
      <dgm:prSet/>
      <dgm:spPr/>
      <dgm:t>
        <a:bodyPr/>
        <a:lstStyle/>
        <a:p>
          <a:endParaRPr lang="de-DE"/>
        </a:p>
      </dgm:t>
    </dgm:pt>
    <dgm:pt modelId="{7C28815C-DD3F-4879-B9CE-66BC61DE2F92}" type="sibTrans" cxnId="{5FBEDAC9-9302-4948-B93A-2DC216CB83F7}">
      <dgm:prSet/>
      <dgm:spPr/>
      <dgm:t>
        <a:bodyPr/>
        <a:lstStyle/>
        <a:p>
          <a:endParaRPr lang="de-DE"/>
        </a:p>
      </dgm:t>
    </dgm:pt>
    <dgm:pt modelId="{CEBCF7DF-264C-4E10-A9EB-510FBFFD9335}">
      <dgm:prSet phldrT="[Text]" custT="1"/>
      <dgm:spPr>
        <a:solidFill>
          <a:schemeClr val="accent1">
            <a:lumMod val="20000"/>
            <a:lumOff val="80000"/>
          </a:schemeClr>
        </a:solidFill>
        <a:ln>
          <a:solidFill>
            <a:schemeClr val="bg1"/>
          </a:solidFill>
        </a:ln>
      </dgm:spPr>
      <dgm:t>
        <a:bodyPr/>
        <a:lstStyle/>
        <a:p>
          <a:r>
            <a:rPr lang="de-DE" sz="1900" dirty="0">
              <a:solidFill>
                <a:schemeClr val="tx1"/>
              </a:solidFill>
              <a:latin typeface="Arial" panose="020B0604020202020204" pitchFamily="34" charset="0"/>
              <a:cs typeface="Arial" panose="020B0604020202020204" pitchFamily="34" charset="0"/>
            </a:rPr>
            <a:t>The </a:t>
          </a:r>
          <a:r>
            <a:rPr lang="de-DE" sz="1900" dirty="0" err="1">
              <a:solidFill>
                <a:schemeClr val="tx1"/>
              </a:solidFill>
              <a:latin typeface="Arial" panose="020B0604020202020204" pitchFamily="34" charset="0"/>
              <a:cs typeface="Arial" panose="020B0604020202020204" pitchFamily="34" charset="0"/>
            </a:rPr>
            <a:t>fight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against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corruption</a:t>
          </a:r>
          <a:endParaRPr lang="de-DE" sz="1900" dirty="0">
            <a:solidFill>
              <a:schemeClr val="tx1"/>
            </a:solidFill>
            <a:latin typeface="Arial" panose="020B0604020202020204" pitchFamily="34" charset="0"/>
            <a:cs typeface="Arial" panose="020B0604020202020204" pitchFamily="34" charset="0"/>
          </a:endParaRPr>
        </a:p>
      </dgm:t>
    </dgm:pt>
    <dgm:pt modelId="{E1EC7423-29BF-462D-B7A1-F4A4ABBEBB65}" type="parTrans" cxnId="{A3F8D2BF-6E1E-418F-92BD-1A8C39EEDC9B}">
      <dgm:prSet/>
      <dgm:spPr/>
      <dgm:t>
        <a:bodyPr/>
        <a:lstStyle/>
        <a:p>
          <a:endParaRPr lang="de-DE"/>
        </a:p>
      </dgm:t>
    </dgm:pt>
    <dgm:pt modelId="{CCA74A07-C8CB-4ACB-900A-A7F2B7527A29}" type="sibTrans" cxnId="{A3F8D2BF-6E1E-418F-92BD-1A8C39EEDC9B}">
      <dgm:prSet/>
      <dgm:spPr/>
      <dgm:t>
        <a:bodyPr/>
        <a:lstStyle/>
        <a:p>
          <a:endParaRPr lang="de-DE"/>
        </a:p>
      </dgm:t>
    </dgm:pt>
    <dgm:pt modelId="{E87CA452-93E5-4EB2-AD77-11508FF751BB}">
      <dgm:prSet custT="1"/>
      <dgm:spPr>
        <a:solidFill>
          <a:schemeClr val="accent1">
            <a:lumMod val="20000"/>
            <a:lumOff val="80000"/>
          </a:schemeClr>
        </a:solidFill>
        <a:ln>
          <a:noFill/>
        </a:ln>
      </dgm:spPr>
      <dgm:t>
        <a:bodyPr/>
        <a:lstStyle/>
        <a:p>
          <a:r>
            <a:rPr lang="de-DE" sz="1900" dirty="0">
              <a:solidFill>
                <a:schemeClr val="tx1"/>
              </a:solidFill>
              <a:latin typeface="Arial" panose="020B0604020202020204" pitchFamily="34" charset="0"/>
              <a:cs typeface="Arial" panose="020B0604020202020204" pitchFamily="34" charset="0"/>
            </a:rPr>
            <a:t>Information </a:t>
          </a:r>
          <a:r>
            <a:rPr lang="de-DE" sz="1900" dirty="0" err="1">
              <a:solidFill>
                <a:schemeClr val="tx1"/>
              </a:solidFill>
              <a:latin typeface="Arial" panose="020B0604020202020204" pitchFamily="34" charset="0"/>
              <a:cs typeface="Arial" panose="020B0604020202020204" pitchFamily="34" charset="0"/>
            </a:rPr>
            <a:t>dissemination</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to</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and</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participation</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of</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the</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population</a:t>
          </a:r>
          <a:endParaRPr lang="de-DE" sz="1900" dirty="0">
            <a:solidFill>
              <a:schemeClr val="tx1"/>
            </a:solidFill>
            <a:latin typeface="Arial" panose="020B0604020202020204" pitchFamily="34" charset="0"/>
            <a:cs typeface="Arial" panose="020B0604020202020204" pitchFamily="34" charset="0"/>
          </a:endParaRPr>
        </a:p>
      </dgm:t>
    </dgm:pt>
    <dgm:pt modelId="{D4593D1F-B1A6-4E6B-9A45-08C599D2439C}" type="parTrans" cxnId="{7E208E3A-5252-4A38-BBF6-C214994BE2DC}">
      <dgm:prSet/>
      <dgm:spPr/>
      <dgm:t>
        <a:bodyPr/>
        <a:lstStyle/>
        <a:p>
          <a:endParaRPr lang="de-DE"/>
        </a:p>
      </dgm:t>
    </dgm:pt>
    <dgm:pt modelId="{3BBC0B44-131F-4718-AC81-A93B64C2714A}" type="sibTrans" cxnId="{7E208E3A-5252-4A38-BBF6-C214994BE2DC}">
      <dgm:prSet/>
      <dgm:spPr/>
      <dgm:t>
        <a:bodyPr/>
        <a:lstStyle/>
        <a:p>
          <a:endParaRPr lang="de-DE"/>
        </a:p>
      </dgm:t>
    </dgm:pt>
    <dgm:pt modelId="{EBC4DDB4-6209-43E6-AD7B-1B62D901401D}" type="pres">
      <dgm:prSet presAssocID="{5D9D353E-A011-4651-AD3D-DC556F830B85}" presName="Name0" presStyleCnt="0">
        <dgm:presLayoutVars>
          <dgm:chMax val="7"/>
          <dgm:chPref val="7"/>
          <dgm:dir/>
        </dgm:presLayoutVars>
      </dgm:prSet>
      <dgm:spPr/>
    </dgm:pt>
    <dgm:pt modelId="{73EC39AE-516D-48EF-B5BC-8EDD49DC8E60}" type="pres">
      <dgm:prSet presAssocID="{5D9D353E-A011-4651-AD3D-DC556F830B85}" presName="Name1" presStyleCnt="0"/>
      <dgm:spPr/>
    </dgm:pt>
    <dgm:pt modelId="{35CF0A92-9C78-4D71-A8F7-329CC203348B}" type="pres">
      <dgm:prSet presAssocID="{5D9D353E-A011-4651-AD3D-DC556F830B85}" presName="cycle" presStyleCnt="0"/>
      <dgm:spPr/>
    </dgm:pt>
    <dgm:pt modelId="{AB25DE9E-E8BD-489F-9C16-D0393F8B6972}" type="pres">
      <dgm:prSet presAssocID="{5D9D353E-A011-4651-AD3D-DC556F830B85}" presName="srcNode" presStyleLbl="node1" presStyleIdx="0" presStyleCnt="5"/>
      <dgm:spPr/>
    </dgm:pt>
    <dgm:pt modelId="{1D497146-32B4-41A3-9F2D-23407851227B}" type="pres">
      <dgm:prSet presAssocID="{5D9D353E-A011-4651-AD3D-DC556F830B85}" presName="conn" presStyleLbl="parChTrans1D2" presStyleIdx="0" presStyleCnt="1"/>
      <dgm:spPr/>
    </dgm:pt>
    <dgm:pt modelId="{B6D660D8-C6DD-4800-810C-7CC07DB7E7A2}" type="pres">
      <dgm:prSet presAssocID="{5D9D353E-A011-4651-AD3D-DC556F830B85}" presName="extraNode" presStyleLbl="node1" presStyleIdx="0" presStyleCnt="5"/>
      <dgm:spPr/>
    </dgm:pt>
    <dgm:pt modelId="{4666EBAF-EEF0-40F9-87C3-0A6B1E4A9CB5}" type="pres">
      <dgm:prSet presAssocID="{5D9D353E-A011-4651-AD3D-DC556F830B85}" presName="dstNode" presStyleLbl="node1" presStyleIdx="0" presStyleCnt="5"/>
      <dgm:spPr/>
    </dgm:pt>
    <dgm:pt modelId="{493FE369-4D84-48F4-AE62-C014D5CD7488}" type="pres">
      <dgm:prSet presAssocID="{210FC062-8945-4460-832B-1C1ED9844D90}" presName="text_1" presStyleLbl="node1" presStyleIdx="0" presStyleCnt="5">
        <dgm:presLayoutVars>
          <dgm:bulletEnabled val="1"/>
        </dgm:presLayoutVars>
      </dgm:prSet>
      <dgm:spPr/>
    </dgm:pt>
    <dgm:pt modelId="{E5D03057-A3D5-428D-BC5C-5007E9478550}" type="pres">
      <dgm:prSet presAssocID="{210FC062-8945-4460-832B-1C1ED9844D90}" presName="accent_1" presStyleCnt="0"/>
      <dgm:spPr/>
    </dgm:pt>
    <dgm:pt modelId="{0092789E-8367-4691-84A9-2C74448FC3EE}" type="pres">
      <dgm:prSet presAssocID="{210FC062-8945-4460-832B-1C1ED9844D90}" presName="accentRepeatNode" presStyleLbl="solidFgAcc1" presStyleIdx="0" presStyleCnt="5"/>
      <dgm:spPr>
        <a:solidFill>
          <a:schemeClr val="bg1"/>
        </a:solidFill>
      </dgm:spPr>
    </dgm:pt>
    <dgm:pt modelId="{D051D97E-E731-4ED6-8F82-EBBA5F9950D1}" type="pres">
      <dgm:prSet presAssocID="{1CB36497-7CEB-4CF7-BD1A-4D9A441A7F84}" presName="text_2" presStyleLbl="node1" presStyleIdx="1" presStyleCnt="5">
        <dgm:presLayoutVars>
          <dgm:bulletEnabled val="1"/>
        </dgm:presLayoutVars>
      </dgm:prSet>
      <dgm:spPr/>
    </dgm:pt>
    <dgm:pt modelId="{40666D64-123D-483D-A330-A86CF9317B25}" type="pres">
      <dgm:prSet presAssocID="{1CB36497-7CEB-4CF7-BD1A-4D9A441A7F84}" presName="accent_2" presStyleCnt="0"/>
      <dgm:spPr/>
    </dgm:pt>
    <dgm:pt modelId="{DBD5461D-56BF-412D-A2B3-4CD62DE76D80}" type="pres">
      <dgm:prSet presAssocID="{1CB36497-7CEB-4CF7-BD1A-4D9A441A7F84}" presName="accentRepeatNode" presStyleLbl="solidFgAcc1" presStyleIdx="1" presStyleCnt="5"/>
      <dgm:spPr>
        <a:solidFill>
          <a:schemeClr val="bg1"/>
        </a:solidFill>
      </dgm:spPr>
    </dgm:pt>
    <dgm:pt modelId="{95536F9F-78B6-4F0B-ADB2-1A8607D8F3CD}" type="pres">
      <dgm:prSet presAssocID="{9AA87167-F6C4-491A-BC57-3058598168C1}" presName="text_3" presStyleLbl="node1" presStyleIdx="2" presStyleCnt="5">
        <dgm:presLayoutVars>
          <dgm:bulletEnabled val="1"/>
        </dgm:presLayoutVars>
      </dgm:prSet>
      <dgm:spPr/>
    </dgm:pt>
    <dgm:pt modelId="{68EA51C1-7DA0-4237-8855-EC0A6F0C271C}" type="pres">
      <dgm:prSet presAssocID="{9AA87167-F6C4-491A-BC57-3058598168C1}" presName="accent_3" presStyleCnt="0"/>
      <dgm:spPr/>
    </dgm:pt>
    <dgm:pt modelId="{97FA9255-187D-4CA0-8077-19649ADB7A7D}" type="pres">
      <dgm:prSet presAssocID="{9AA87167-F6C4-491A-BC57-3058598168C1}" presName="accentRepeatNode" presStyleLbl="solidFgAcc1" presStyleIdx="2" presStyleCnt="5"/>
      <dgm:spPr>
        <a:solidFill>
          <a:schemeClr val="bg1"/>
        </a:solidFill>
      </dgm:spPr>
    </dgm:pt>
    <dgm:pt modelId="{C4087341-098E-48C3-9912-B9E0DF0B6CE8}" type="pres">
      <dgm:prSet presAssocID="{CEBCF7DF-264C-4E10-A9EB-510FBFFD9335}" presName="text_4" presStyleLbl="node1" presStyleIdx="3" presStyleCnt="5">
        <dgm:presLayoutVars>
          <dgm:bulletEnabled val="1"/>
        </dgm:presLayoutVars>
      </dgm:prSet>
      <dgm:spPr/>
    </dgm:pt>
    <dgm:pt modelId="{84D37092-5312-4FB1-9EB5-FE5D24EBDD0A}" type="pres">
      <dgm:prSet presAssocID="{CEBCF7DF-264C-4E10-A9EB-510FBFFD9335}" presName="accent_4" presStyleCnt="0"/>
      <dgm:spPr/>
    </dgm:pt>
    <dgm:pt modelId="{24AE6E92-A48A-417A-AFA2-E555688FCEDD}" type="pres">
      <dgm:prSet presAssocID="{CEBCF7DF-264C-4E10-A9EB-510FBFFD9335}" presName="accentRepeatNode" presStyleLbl="solidFgAcc1" presStyleIdx="3" presStyleCnt="5"/>
      <dgm:spPr>
        <a:solidFill>
          <a:schemeClr val="bg1"/>
        </a:solidFill>
      </dgm:spPr>
    </dgm:pt>
    <dgm:pt modelId="{06B3F54D-C93D-4FEF-A1B1-BFD727C63E33}" type="pres">
      <dgm:prSet presAssocID="{E87CA452-93E5-4EB2-AD77-11508FF751BB}" presName="text_5" presStyleLbl="node1" presStyleIdx="4" presStyleCnt="5" custScaleY="118271">
        <dgm:presLayoutVars>
          <dgm:bulletEnabled val="1"/>
        </dgm:presLayoutVars>
      </dgm:prSet>
      <dgm:spPr/>
    </dgm:pt>
    <dgm:pt modelId="{83B15D87-5A06-4E92-9A46-519BB64E7569}" type="pres">
      <dgm:prSet presAssocID="{E87CA452-93E5-4EB2-AD77-11508FF751BB}" presName="accent_5" presStyleCnt="0"/>
      <dgm:spPr/>
    </dgm:pt>
    <dgm:pt modelId="{9DFDEA34-8B52-4081-88DE-41307F627E6A}" type="pres">
      <dgm:prSet presAssocID="{E87CA452-93E5-4EB2-AD77-11508FF751BB}" presName="accentRepeatNode" presStyleLbl="solidFgAcc1" presStyleIdx="4" presStyleCnt="5"/>
      <dgm:spPr>
        <a:solidFill>
          <a:schemeClr val="bg1"/>
        </a:solidFill>
      </dgm:spPr>
    </dgm:pt>
  </dgm:ptLst>
  <dgm:cxnLst>
    <dgm:cxn modelId="{3AD9802E-8B74-41C1-BE49-0540CFB477D9}" type="presOf" srcId="{E87CA452-93E5-4EB2-AD77-11508FF751BB}" destId="{06B3F54D-C93D-4FEF-A1B1-BFD727C63E33}" srcOrd="0" destOrd="0" presId="urn:microsoft.com/office/officeart/2008/layout/VerticalCurvedList"/>
    <dgm:cxn modelId="{7E208E3A-5252-4A38-BBF6-C214994BE2DC}" srcId="{5D9D353E-A011-4651-AD3D-DC556F830B85}" destId="{E87CA452-93E5-4EB2-AD77-11508FF751BB}" srcOrd="4" destOrd="0" parTransId="{D4593D1F-B1A6-4E6B-9A45-08C599D2439C}" sibTransId="{3BBC0B44-131F-4718-AC81-A93B64C2714A}"/>
    <dgm:cxn modelId="{9DF5636B-A6B7-4477-85DB-9724D332242F}" type="presOf" srcId="{9AA87167-F6C4-491A-BC57-3058598168C1}" destId="{95536F9F-78B6-4F0B-ADB2-1A8607D8F3CD}" srcOrd="0" destOrd="0" presId="urn:microsoft.com/office/officeart/2008/layout/VerticalCurvedList"/>
    <dgm:cxn modelId="{028C9393-3B83-413A-B4EA-A07B79F86D3F}" type="presOf" srcId="{CEBCF7DF-264C-4E10-A9EB-510FBFFD9335}" destId="{C4087341-098E-48C3-9912-B9E0DF0B6CE8}" srcOrd="0" destOrd="0" presId="urn:microsoft.com/office/officeart/2008/layout/VerticalCurvedList"/>
    <dgm:cxn modelId="{73215099-ECFF-4BB5-A287-4061AC0DD153}" type="presOf" srcId="{21B24EDF-22FA-4645-A040-E3BE5FF11716}" destId="{1D497146-32B4-41A3-9F2D-23407851227B}" srcOrd="0" destOrd="0" presId="urn:microsoft.com/office/officeart/2008/layout/VerticalCurvedList"/>
    <dgm:cxn modelId="{A3F8D2BF-6E1E-418F-92BD-1A8C39EEDC9B}" srcId="{5D9D353E-A011-4651-AD3D-DC556F830B85}" destId="{CEBCF7DF-264C-4E10-A9EB-510FBFFD9335}" srcOrd="3" destOrd="0" parTransId="{E1EC7423-29BF-462D-B7A1-F4A4ABBEBB65}" sibTransId="{CCA74A07-C8CB-4ACB-900A-A7F2B7527A29}"/>
    <dgm:cxn modelId="{5FBEDAC9-9302-4948-B93A-2DC216CB83F7}" srcId="{5D9D353E-A011-4651-AD3D-DC556F830B85}" destId="{9AA87167-F6C4-491A-BC57-3058598168C1}" srcOrd="2" destOrd="0" parTransId="{BDC08B95-A2E7-44B8-9955-962DEA02D9B4}" sibTransId="{7C28815C-DD3F-4879-B9CE-66BC61DE2F92}"/>
    <dgm:cxn modelId="{1FDA1DD3-4729-40AC-A78D-87F827063092}" srcId="{5D9D353E-A011-4651-AD3D-DC556F830B85}" destId="{1CB36497-7CEB-4CF7-BD1A-4D9A441A7F84}" srcOrd="1" destOrd="0" parTransId="{A30B4A22-71AE-41F1-BB80-D0B474157DD2}" sibTransId="{FC4E208C-528B-4015-848F-D836A701D592}"/>
    <dgm:cxn modelId="{E3600AE8-8E0D-44C8-9833-98DFFB2D4201}" type="presOf" srcId="{1CB36497-7CEB-4CF7-BD1A-4D9A441A7F84}" destId="{D051D97E-E731-4ED6-8F82-EBBA5F9950D1}" srcOrd="0" destOrd="0" presId="urn:microsoft.com/office/officeart/2008/layout/VerticalCurvedList"/>
    <dgm:cxn modelId="{7D923DEE-68FA-4317-AD6C-DBE6D36192DE}" type="presOf" srcId="{5D9D353E-A011-4651-AD3D-DC556F830B85}" destId="{EBC4DDB4-6209-43E6-AD7B-1B62D901401D}" srcOrd="0" destOrd="0" presId="urn:microsoft.com/office/officeart/2008/layout/VerticalCurvedList"/>
    <dgm:cxn modelId="{9091C4FD-7448-4168-BF3C-DFD7E0307B5A}" type="presOf" srcId="{210FC062-8945-4460-832B-1C1ED9844D90}" destId="{493FE369-4D84-48F4-AE62-C014D5CD7488}" srcOrd="0" destOrd="0" presId="urn:microsoft.com/office/officeart/2008/layout/VerticalCurvedList"/>
    <dgm:cxn modelId="{E63E28FE-3C7A-4209-BB46-0046FB474257}" srcId="{5D9D353E-A011-4651-AD3D-DC556F830B85}" destId="{210FC062-8945-4460-832B-1C1ED9844D90}" srcOrd="0" destOrd="0" parTransId="{76D46E6A-F48E-495D-8ECF-C2EBB237C3EC}" sibTransId="{21B24EDF-22FA-4645-A040-E3BE5FF11716}"/>
    <dgm:cxn modelId="{9273233B-CF46-43CE-B9AA-68455068C499}" type="presParOf" srcId="{EBC4DDB4-6209-43E6-AD7B-1B62D901401D}" destId="{73EC39AE-516D-48EF-B5BC-8EDD49DC8E60}" srcOrd="0" destOrd="0" presId="urn:microsoft.com/office/officeart/2008/layout/VerticalCurvedList"/>
    <dgm:cxn modelId="{3F97A8FC-4E99-446E-8A0E-6147AA340323}" type="presParOf" srcId="{73EC39AE-516D-48EF-B5BC-8EDD49DC8E60}" destId="{35CF0A92-9C78-4D71-A8F7-329CC203348B}" srcOrd="0" destOrd="0" presId="urn:microsoft.com/office/officeart/2008/layout/VerticalCurvedList"/>
    <dgm:cxn modelId="{1EC7D97E-15D0-4BD8-9BA3-F7B329E6A3DD}" type="presParOf" srcId="{35CF0A92-9C78-4D71-A8F7-329CC203348B}" destId="{AB25DE9E-E8BD-489F-9C16-D0393F8B6972}" srcOrd="0" destOrd="0" presId="urn:microsoft.com/office/officeart/2008/layout/VerticalCurvedList"/>
    <dgm:cxn modelId="{327A741D-3438-4355-A6F6-82B759C924F6}" type="presParOf" srcId="{35CF0A92-9C78-4D71-A8F7-329CC203348B}" destId="{1D497146-32B4-41A3-9F2D-23407851227B}" srcOrd="1" destOrd="0" presId="urn:microsoft.com/office/officeart/2008/layout/VerticalCurvedList"/>
    <dgm:cxn modelId="{670A3160-E220-4C38-A8AD-0425798D2ADC}" type="presParOf" srcId="{35CF0A92-9C78-4D71-A8F7-329CC203348B}" destId="{B6D660D8-C6DD-4800-810C-7CC07DB7E7A2}" srcOrd="2" destOrd="0" presId="urn:microsoft.com/office/officeart/2008/layout/VerticalCurvedList"/>
    <dgm:cxn modelId="{A267E12A-A4CE-4EA7-A17E-FB7665E0C956}" type="presParOf" srcId="{35CF0A92-9C78-4D71-A8F7-329CC203348B}" destId="{4666EBAF-EEF0-40F9-87C3-0A6B1E4A9CB5}" srcOrd="3" destOrd="0" presId="urn:microsoft.com/office/officeart/2008/layout/VerticalCurvedList"/>
    <dgm:cxn modelId="{457182DE-7631-4AC4-9B31-8C78942A3A04}" type="presParOf" srcId="{73EC39AE-516D-48EF-B5BC-8EDD49DC8E60}" destId="{493FE369-4D84-48F4-AE62-C014D5CD7488}" srcOrd="1" destOrd="0" presId="urn:microsoft.com/office/officeart/2008/layout/VerticalCurvedList"/>
    <dgm:cxn modelId="{C824E0EF-DDF2-4180-B01B-D46B4E060F02}" type="presParOf" srcId="{73EC39AE-516D-48EF-B5BC-8EDD49DC8E60}" destId="{E5D03057-A3D5-428D-BC5C-5007E9478550}" srcOrd="2" destOrd="0" presId="urn:microsoft.com/office/officeart/2008/layout/VerticalCurvedList"/>
    <dgm:cxn modelId="{35939D2E-E832-48BD-9497-97923A6AFBF2}" type="presParOf" srcId="{E5D03057-A3D5-428D-BC5C-5007E9478550}" destId="{0092789E-8367-4691-84A9-2C74448FC3EE}" srcOrd="0" destOrd="0" presId="urn:microsoft.com/office/officeart/2008/layout/VerticalCurvedList"/>
    <dgm:cxn modelId="{264CB3E1-EDE9-43AD-9733-3049A4723D58}" type="presParOf" srcId="{73EC39AE-516D-48EF-B5BC-8EDD49DC8E60}" destId="{D051D97E-E731-4ED6-8F82-EBBA5F9950D1}" srcOrd="3" destOrd="0" presId="urn:microsoft.com/office/officeart/2008/layout/VerticalCurvedList"/>
    <dgm:cxn modelId="{5FC589E3-905A-4411-B9AC-D18BFA26D71B}" type="presParOf" srcId="{73EC39AE-516D-48EF-B5BC-8EDD49DC8E60}" destId="{40666D64-123D-483D-A330-A86CF9317B25}" srcOrd="4" destOrd="0" presId="urn:microsoft.com/office/officeart/2008/layout/VerticalCurvedList"/>
    <dgm:cxn modelId="{3B36FD00-0F90-4AB0-83AF-56415DD62545}" type="presParOf" srcId="{40666D64-123D-483D-A330-A86CF9317B25}" destId="{DBD5461D-56BF-412D-A2B3-4CD62DE76D80}" srcOrd="0" destOrd="0" presId="urn:microsoft.com/office/officeart/2008/layout/VerticalCurvedList"/>
    <dgm:cxn modelId="{475EF09C-B26C-4D8D-9B93-CC6A9BF632D3}" type="presParOf" srcId="{73EC39AE-516D-48EF-B5BC-8EDD49DC8E60}" destId="{95536F9F-78B6-4F0B-ADB2-1A8607D8F3CD}" srcOrd="5" destOrd="0" presId="urn:microsoft.com/office/officeart/2008/layout/VerticalCurvedList"/>
    <dgm:cxn modelId="{ABB15CB3-310D-4543-941E-6726B92901FA}" type="presParOf" srcId="{73EC39AE-516D-48EF-B5BC-8EDD49DC8E60}" destId="{68EA51C1-7DA0-4237-8855-EC0A6F0C271C}" srcOrd="6" destOrd="0" presId="urn:microsoft.com/office/officeart/2008/layout/VerticalCurvedList"/>
    <dgm:cxn modelId="{9AA8C972-30D0-425D-9131-D9884A0AD61F}" type="presParOf" srcId="{68EA51C1-7DA0-4237-8855-EC0A6F0C271C}" destId="{97FA9255-187D-4CA0-8077-19649ADB7A7D}" srcOrd="0" destOrd="0" presId="urn:microsoft.com/office/officeart/2008/layout/VerticalCurvedList"/>
    <dgm:cxn modelId="{B41A38A6-61F6-4E6A-A272-DBA0BB25FD9C}" type="presParOf" srcId="{73EC39AE-516D-48EF-B5BC-8EDD49DC8E60}" destId="{C4087341-098E-48C3-9912-B9E0DF0B6CE8}" srcOrd="7" destOrd="0" presId="urn:microsoft.com/office/officeart/2008/layout/VerticalCurvedList"/>
    <dgm:cxn modelId="{D73E9A95-3BD3-44AE-81C4-5ADD3D6216AD}" type="presParOf" srcId="{73EC39AE-516D-48EF-B5BC-8EDD49DC8E60}" destId="{84D37092-5312-4FB1-9EB5-FE5D24EBDD0A}" srcOrd="8" destOrd="0" presId="urn:microsoft.com/office/officeart/2008/layout/VerticalCurvedList"/>
    <dgm:cxn modelId="{EB8F0C02-2E4D-442E-8B42-96B1BF5024C1}" type="presParOf" srcId="{84D37092-5312-4FB1-9EB5-FE5D24EBDD0A}" destId="{24AE6E92-A48A-417A-AFA2-E555688FCEDD}" srcOrd="0" destOrd="0" presId="urn:microsoft.com/office/officeart/2008/layout/VerticalCurvedList"/>
    <dgm:cxn modelId="{07DA7CD1-11EC-477F-90DD-580B0FA6B587}" type="presParOf" srcId="{73EC39AE-516D-48EF-B5BC-8EDD49DC8E60}" destId="{06B3F54D-C93D-4FEF-A1B1-BFD727C63E33}" srcOrd="9" destOrd="0" presId="urn:microsoft.com/office/officeart/2008/layout/VerticalCurvedList"/>
    <dgm:cxn modelId="{96390EE0-2076-4A29-99E6-A517F7F12C4E}" type="presParOf" srcId="{73EC39AE-516D-48EF-B5BC-8EDD49DC8E60}" destId="{83B15D87-5A06-4E92-9A46-519BB64E7569}" srcOrd="10" destOrd="0" presId="urn:microsoft.com/office/officeart/2008/layout/VerticalCurvedList"/>
    <dgm:cxn modelId="{50954DBF-90CD-4F35-9B56-0992FAA9D82C}" type="presParOf" srcId="{83B15D87-5A06-4E92-9A46-519BB64E7569}" destId="{9DFDEA34-8B52-4081-88DE-41307F627E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49FBC-2C2C-45EA-9770-7F207B84F1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FFC6B8B4-1085-46DC-BD65-4F4D2A9361C8}">
      <dgm:prSet phldrT="[Text]" custT="1"/>
      <dgm:spPr/>
      <dgm:t>
        <a:bodyPr/>
        <a:lstStyle/>
        <a:p>
          <a:r>
            <a:rPr lang="de-DE" sz="3600" b="1" i="0" u="none" dirty="0">
              <a:latin typeface="Arial" panose="020B0604020202020204" pitchFamily="34" charset="0"/>
              <a:cs typeface="Arial" panose="020B0604020202020204" pitchFamily="34" charset="0"/>
            </a:rPr>
            <a:t>57</a:t>
          </a:r>
        </a:p>
        <a:p>
          <a:r>
            <a:rPr lang="de-DE" sz="2000" b="0" i="0" u="none" dirty="0">
              <a:latin typeface="Arial" panose="020B0604020202020204" pitchFamily="34" charset="0"/>
              <a:cs typeface="Arial" panose="020B0604020202020204" pitchFamily="34" charset="0"/>
            </a:rPr>
            <a:t>countries </a:t>
          </a:r>
          <a:r>
            <a:rPr lang="de-DE" sz="2000" b="0" i="0" u="none" dirty="0" err="1">
              <a:latin typeface="Arial" panose="020B0604020202020204" pitchFamily="34" charset="0"/>
              <a:cs typeface="Arial" panose="020B0604020202020204" pitchFamily="34" charset="0"/>
            </a:rPr>
            <a:t>implement</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the</a:t>
          </a:r>
          <a:r>
            <a:rPr lang="de-DE" sz="2000" b="0" i="0" u="none" dirty="0">
              <a:latin typeface="Arial" panose="020B0604020202020204" pitchFamily="34" charset="0"/>
              <a:cs typeface="Arial" panose="020B0604020202020204" pitchFamily="34" charset="0"/>
            </a:rPr>
            <a:t> EITI </a:t>
          </a:r>
          <a:r>
            <a:rPr lang="de-DE" sz="2000" b="0" i="0" u="none" dirty="0" err="1">
              <a:latin typeface="Arial" panose="020B0604020202020204" pitchFamily="34" charset="0"/>
              <a:cs typeface="Arial" panose="020B0604020202020204" pitchFamily="34" charset="0"/>
            </a:rPr>
            <a:t>standard</a:t>
          </a:r>
          <a:endParaRPr lang="de-DE" sz="2000" dirty="0">
            <a:latin typeface="Arial" panose="020B0604020202020204" pitchFamily="34" charset="0"/>
            <a:cs typeface="Arial" panose="020B0604020202020204" pitchFamily="34" charset="0"/>
          </a:endParaRPr>
        </a:p>
      </dgm:t>
    </dgm:pt>
    <dgm:pt modelId="{BB7FDDF2-EA14-47F5-B1F1-C24AD315A1BD}" type="parTrans" cxnId="{FC5DAB80-9D47-4ECD-AE44-4FC2BBAD48DB}">
      <dgm:prSet/>
      <dgm:spPr/>
      <dgm:t>
        <a:bodyPr/>
        <a:lstStyle/>
        <a:p>
          <a:endParaRPr lang="de-DE">
            <a:latin typeface="Arial" panose="020B0604020202020204" pitchFamily="34" charset="0"/>
            <a:cs typeface="Arial" panose="020B0604020202020204" pitchFamily="34" charset="0"/>
          </a:endParaRPr>
        </a:p>
      </dgm:t>
    </dgm:pt>
    <dgm:pt modelId="{63DBF5C4-C5C5-4EBE-A8B7-AC24BB8016FF}" type="sibTrans" cxnId="{FC5DAB80-9D47-4ECD-AE44-4FC2BBAD48DB}">
      <dgm:prSet/>
      <dgm:spPr/>
      <dgm:t>
        <a:bodyPr/>
        <a:lstStyle/>
        <a:p>
          <a:endParaRPr lang="de-DE">
            <a:latin typeface="Arial" panose="020B0604020202020204" pitchFamily="34" charset="0"/>
            <a:cs typeface="Arial" panose="020B0604020202020204" pitchFamily="34" charset="0"/>
          </a:endParaRPr>
        </a:p>
      </dgm:t>
    </dgm:pt>
    <dgm:pt modelId="{C0952065-FB1A-46F8-B267-9F32E438D1BB}">
      <dgm:prSet phldrT="[Text]" custT="1"/>
      <dgm:spPr/>
      <dgm:t>
        <a:bodyPr/>
        <a:lstStyle/>
        <a:p>
          <a:r>
            <a:rPr lang="de-DE" sz="2400" b="1" i="0" u="none" dirty="0">
              <a:latin typeface="Arial" panose="020B0604020202020204" pitchFamily="34" charset="0"/>
              <a:cs typeface="Arial" panose="020B0604020202020204" pitchFamily="34" charset="0"/>
            </a:rPr>
            <a:t>More </a:t>
          </a:r>
          <a:r>
            <a:rPr lang="de-DE" sz="2400" b="1" i="0" u="none" dirty="0" err="1">
              <a:latin typeface="Arial" panose="020B0604020202020204" pitchFamily="34" charset="0"/>
              <a:cs typeface="Arial" panose="020B0604020202020204" pitchFamily="34" charset="0"/>
            </a:rPr>
            <a:t>than</a:t>
          </a:r>
          <a:r>
            <a:rPr lang="de-DE" sz="2400" b="1" i="0" u="none" dirty="0">
              <a:latin typeface="Arial" panose="020B0604020202020204" pitchFamily="34" charset="0"/>
              <a:cs typeface="Arial" panose="020B0604020202020204" pitchFamily="34" charset="0"/>
            </a:rPr>
            <a:t> 3,11 </a:t>
          </a:r>
          <a:r>
            <a:rPr lang="de-DE" sz="2400" b="1" i="0" u="none" dirty="0" err="1">
              <a:latin typeface="Arial" panose="020B0604020202020204" pitchFamily="34" charset="0"/>
              <a:cs typeface="Arial" panose="020B0604020202020204" pitchFamily="34" charset="0"/>
            </a:rPr>
            <a:t>trillion</a:t>
          </a:r>
          <a:r>
            <a:rPr lang="de-DE" sz="2400" b="1" i="0" u="none" dirty="0">
              <a:latin typeface="Arial" panose="020B0604020202020204" pitchFamily="34" charset="0"/>
              <a:cs typeface="Arial" panose="020B0604020202020204" pitchFamily="34" charset="0"/>
            </a:rPr>
            <a:t> USD</a:t>
          </a:r>
        </a:p>
        <a:p>
          <a:r>
            <a:rPr lang="de-DE" sz="2000" dirty="0" err="1">
              <a:latin typeface="Arial" panose="020B0604020202020204" pitchFamily="34" charset="0"/>
              <a:cs typeface="Arial" panose="020B0604020202020204" pitchFamily="34" charset="0"/>
            </a:rPr>
            <a:t>government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revenues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were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disclosed</a:t>
          </a:r>
          <a:endParaRPr lang="de-DE" sz="2000" dirty="0">
            <a:latin typeface="Arial" panose="020B0604020202020204" pitchFamily="34" charset="0"/>
            <a:cs typeface="Arial" panose="020B0604020202020204" pitchFamily="34" charset="0"/>
          </a:endParaRPr>
        </a:p>
      </dgm:t>
    </dgm:pt>
    <dgm:pt modelId="{13EE309E-DDD5-4340-BDF2-589CF491C281}" type="parTrans" cxnId="{D1BC6CA0-CC05-4927-ADDF-07045E3C55AC}">
      <dgm:prSet/>
      <dgm:spPr/>
      <dgm:t>
        <a:bodyPr/>
        <a:lstStyle/>
        <a:p>
          <a:endParaRPr lang="de-DE">
            <a:latin typeface="Arial" panose="020B0604020202020204" pitchFamily="34" charset="0"/>
            <a:cs typeface="Arial" panose="020B0604020202020204" pitchFamily="34" charset="0"/>
          </a:endParaRPr>
        </a:p>
      </dgm:t>
    </dgm:pt>
    <dgm:pt modelId="{685C760B-0937-43D8-B2C3-0203A89E5AB0}" type="sibTrans" cxnId="{D1BC6CA0-CC05-4927-ADDF-07045E3C55AC}">
      <dgm:prSet/>
      <dgm:spPr/>
      <dgm:t>
        <a:bodyPr/>
        <a:lstStyle/>
        <a:p>
          <a:endParaRPr lang="de-DE">
            <a:latin typeface="Arial" panose="020B0604020202020204" pitchFamily="34" charset="0"/>
            <a:cs typeface="Arial" panose="020B0604020202020204" pitchFamily="34" charset="0"/>
          </a:endParaRPr>
        </a:p>
      </dgm:t>
    </dgm:pt>
    <dgm:pt modelId="{E76927DB-329F-423F-B5A1-F0C346659091}">
      <dgm:prSet phldrT="[Text]" custT="1"/>
      <dgm:spPr/>
      <dgm:t>
        <a:bodyPr/>
        <a:lstStyle/>
        <a:p>
          <a:r>
            <a:rPr lang="de-DE" sz="2400" b="1" i="0" u="none" dirty="0">
              <a:latin typeface="Arial" panose="020B0604020202020204" pitchFamily="34" charset="0"/>
              <a:cs typeface="Arial" panose="020B0604020202020204" pitchFamily="34" charset="0"/>
            </a:rPr>
            <a:t>More </a:t>
          </a:r>
          <a:r>
            <a:rPr lang="de-DE" sz="2400" b="1" i="0" u="none" dirty="0" err="1">
              <a:latin typeface="Arial" panose="020B0604020202020204" pitchFamily="34" charset="0"/>
              <a:cs typeface="Arial" panose="020B0604020202020204" pitchFamily="34" charset="0"/>
            </a:rPr>
            <a:t>than</a:t>
          </a:r>
          <a:r>
            <a:rPr lang="de-DE" sz="2400" b="1" i="0" u="none" dirty="0">
              <a:latin typeface="Arial" panose="020B0604020202020204" pitchFamily="34" charset="0"/>
              <a:cs typeface="Arial" panose="020B0604020202020204" pitchFamily="34" charset="0"/>
            </a:rPr>
            <a:t> 540 </a:t>
          </a:r>
          <a:r>
            <a:rPr lang="de-DE" sz="2400" b="1" i="0" u="none" dirty="0" err="1">
              <a:latin typeface="Arial" panose="020B0604020202020204" pitchFamily="34" charset="0"/>
              <a:cs typeface="Arial" panose="020B0604020202020204" pitchFamily="34" charset="0"/>
            </a:rPr>
            <a:t>fiscal</a:t>
          </a:r>
          <a:r>
            <a:rPr lang="de-DE" sz="2400" b="1" i="0" u="none" dirty="0">
              <a:latin typeface="Arial" panose="020B0604020202020204" pitchFamily="34" charset="0"/>
              <a:cs typeface="Arial" panose="020B0604020202020204" pitchFamily="34" charset="0"/>
            </a:rPr>
            <a:t> </a:t>
          </a:r>
          <a:r>
            <a:rPr lang="de-DE" sz="2400" b="1" i="0" u="none" dirty="0" err="1">
              <a:latin typeface="Arial" panose="020B0604020202020204" pitchFamily="34" charset="0"/>
              <a:cs typeface="Arial" panose="020B0604020202020204" pitchFamily="34" charset="0"/>
            </a:rPr>
            <a:t>years</a:t>
          </a:r>
          <a:endParaRPr lang="de-DE" sz="2400" b="1" i="0" u="none" dirty="0">
            <a:latin typeface="Arial" panose="020B0604020202020204" pitchFamily="34" charset="0"/>
            <a:cs typeface="Arial" panose="020B0604020202020204" pitchFamily="34" charset="0"/>
          </a:endParaRPr>
        </a:p>
        <a:p>
          <a:r>
            <a:rPr lang="de-DE" sz="2000" dirty="0" err="1">
              <a:latin typeface="Arial" panose="020B0604020202020204" pitchFamily="34" charset="0"/>
              <a:cs typeface="Arial" panose="020B0604020202020204" pitchFamily="34" charset="0"/>
            </a:rPr>
            <a:t>were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disclosed</a:t>
          </a:r>
          <a:r>
            <a:rPr lang="de-DE" sz="2000" dirty="0">
              <a:latin typeface="Arial" panose="020B0604020202020204" pitchFamily="34" charset="0"/>
              <a:cs typeface="Arial" panose="020B0604020202020204" pitchFamily="34" charset="0"/>
            </a:rPr>
            <a:t> in open </a:t>
          </a:r>
          <a:r>
            <a:rPr lang="de-DE" sz="2000" dirty="0" err="1">
              <a:latin typeface="Arial" panose="020B0604020202020204" pitchFamily="34" charset="0"/>
              <a:cs typeface="Arial" panose="020B0604020202020204" pitchFamily="34" charset="0"/>
            </a:rPr>
            <a:t>data</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format</a:t>
          </a:r>
          <a:endParaRPr lang="de-DE" sz="2000" dirty="0">
            <a:latin typeface="Arial" panose="020B0604020202020204" pitchFamily="34" charset="0"/>
            <a:cs typeface="Arial" panose="020B0604020202020204" pitchFamily="34" charset="0"/>
          </a:endParaRPr>
        </a:p>
      </dgm:t>
    </dgm:pt>
    <dgm:pt modelId="{38B2A2F9-C347-4C69-B840-F972ACE5A7A9}" type="parTrans" cxnId="{E2183B89-40E6-46B6-9E50-905362E87A5C}">
      <dgm:prSet/>
      <dgm:spPr/>
      <dgm:t>
        <a:bodyPr/>
        <a:lstStyle/>
        <a:p>
          <a:endParaRPr lang="de-DE">
            <a:latin typeface="Arial" panose="020B0604020202020204" pitchFamily="34" charset="0"/>
            <a:cs typeface="Arial" panose="020B0604020202020204" pitchFamily="34" charset="0"/>
          </a:endParaRPr>
        </a:p>
      </dgm:t>
    </dgm:pt>
    <dgm:pt modelId="{5649993B-E520-4DA4-BE2D-F3146B218E06}" type="sibTrans" cxnId="{E2183B89-40E6-46B6-9E50-905362E87A5C}">
      <dgm:prSet/>
      <dgm:spPr/>
      <dgm:t>
        <a:bodyPr/>
        <a:lstStyle/>
        <a:p>
          <a:endParaRPr lang="de-DE">
            <a:latin typeface="Arial" panose="020B0604020202020204" pitchFamily="34" charset="0"/>
            <a:cs typeface="Arial" panose="020B0604020202020204" pitchFamily="34" charset="0"/>
          </a:endParaRPr>
        </a:p>
      </dgm:t>
    </dgm:pt>
    <dgm:pt modelId="{D9B64A1F-47B6-4223-8DB8-D826B4ECEFE0}">
      <dgm:prSet phldrT="[Text]" custT="1"/>
      <dgm:spPr/>
      <dgm:t>
        <a:bodyPr/>
        <a:lstStyle/>
        <a:p>
          <a:r>
            <a:rPr lang="de-DE" sz="2400" b="1" i="0" u="none" dirty="0">
              <a:latin typeface="Arial" panose="020B0604020202020204" pitchFamily="34" charset="0"/>
              <a:cs typeface="Arial" panose="020B0604020202020204" pitchFamily="34" charset="0"/>
            </a:rPr>
            <a:t>More </a:t>
          </a:r>
          <a:r>
            <a:rPr lang="de-DE" sz="2400" b="1" i="0" u="none" dirty="0" err="1">
              <a:latin typeface="Arial" panose="020B0604020202020204" pitchFamily="34" charset="0"/>
              <a:cs typeface="Arial" panose="020B0604020202020204" pitchFamily="34" charset="0"/>
            </a:rPr>
            <a:t>than</a:t>
          </a:r>
          <a:r>
            <a:rPr lang="de-DE" sz="2400" b="1" i="0" u="none" dirty="0">
              <a:latin typeface="Arial" panose="020B0604020202020204" pitchFamily="34" charset="0"/>
              <a:cs typeface="Arial" panose="020B0604020202020204" pitchFamily="34" charset="0"/>
            </a:rPr>
            <a:t> 250</a:t>
          </a:r>
        </a:p>
        <a:p>
          <a:r>
            <a:rPr lang="de-DE" sz="2000" b="0" i="0" u="none" dirty="0">
              <a:latin typeface="Arial" panose="020B0604020202020204" pitchFamily="34" charset="0"/>
              <a:cs typeface="Arial" panose="020B0604020202020204" pitchFamily="34" charset="0"/>
            </a:rPr>
            <a:t>NGOs </a:t>
          </a:r>
          <a:r>
            <a:rPr lang="de-DE" sz="2000" b="0" i="0" u="none" dirty="0" err="1">
              <a:latin typeface="Arial" panose="020B0604020202020204" pitchFamily="34" charset="0"/>
              <a:cs typeface="Arial" panose="020B0604020202020204" pitchFamily="34" charset="0"/>
            </a:rPr>
            <a:t>are</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committed</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to</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the</a:t>
          </a:r>
          <a:r>
            <a:rPr lang="de-DE" sz="2000" b="0" i="0" u="none" dirty="0">
              <a:latin typeface="Arial" panose="020B0604020202020204" pitchFamily="34" charset="0"/>
              <a:cs typeface="Arial" panose="020B0604020202020204" pitchFamily="34" charset="0"/>
            </a:rPr>
            <a:t> EITI – </a:t>
          </a:r>
          <a:r>
            <a:rPr lang="de-DE" sz="2000" b="0" i="0" u="none" dirty="0" err="1">
              <a:latin typeface="Arial" panose="020B0604020202020204" pitchFamily="34" charset="0"/>
              <a:cs typeface="Arial" panose="020B0604020202020204" pitchFamily="34" charset="0"/>
            </a:rPr>
            <a:t>locally</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and</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internationally</a:t>
          </a:r>
          <a:endParaRPr lang="de-DE" sz="2000" dirty="0">
            <a:latin typeface="Arial" panose="020B0604020202020204" pitchFamily="34" charset="0"/>
            <a:cs typeface="Arial" panose="020B0604020202020204" pitchFamily="34" charset="0"/>
          </a:endParaRPr>
        </a:p>
      </dgm:t>
    </dgm:pt>
    <dgm:pt modelId="{9B8B3E49-E9F2-43D2-9FA8-753E6AF16158}" type="parTrans" cxnId="{0B752990-8EBB-4A29-A544-43B86980D487}">
      <dgm:prSet/>
      <dgm:spPr/>
      <dgm:t>
        <a:bodyPr/>
        <a:lstStyle/>
        <a:p>
          <a:endParaRPr lang="de-DE">
            <a:latin typeface="Arial" panose="020B0604020202020204" pitchFamily="34" charset="0"/>
            <a:cs typeface="Arial" panose="020B0604020202020204" pitchFamily="34" charset="0"/>
          </a:endParaRPr>
        </a:p>
      </dgm:t>
    </dgm:pt>
    <dgm:pt modelId="{3174D06A-AD26-4956-9EEB-51D67CB99579}" type="sibTrans" cxnId="{0B752990-8EBB-4A29-A544-43B86980D487}">
      <dgm:prSet/>
      <dgm:spPr/>
      <dgm:t>
        <a:bodyPr/>
        <a:lstStyle/>
        <a:p>
          <a:endParaRPr lang="de-DE">
            <a:latin typeface="Arial" panose="020B0604020202020204" pitchFamily="34" charset="0"/>
            <a:cs typeface="Arial" panose="020B0604020202020204" pitchFamily="34" charset="0"/>
          </a:endParaRPr>
        </a:p>
      </dgm:t>
    </dgm:pt>
    <dgm:pt modelId="{C7EFC39E-FF37-4561-9E77-510A0D148CA2}">
      <dgm:prSet phldrT="[Text]" custT="1"/>
      <dgm:spPr/>
      <dgm:t>
        <a:bodyPr/>
        <a:lstStyle/>
        <a:p>
          <a:r>
            <a:rPr lang="de-DE" sz="2400" b="1" i="0" u="none" dirty="0">
              <a:latin typeface="Arial" panose="020B0604020202020204" pitchFamily="34" charset="0"/>
              <a:cs typeface="Arial" panose="020B0604020202020204" pitchFamily="34" charset="0"/>
            </a:rPr>
            <a:t>More </a:t>
          </a:r>
          <a:r>
            <a:rPr lang="de-DE" sz="2400" b="1" i="0" u="none" dirty="0" err="1">
              <a:latin typeface="Arial" panose="020B0604020202020204" pitchFamily="34" charset="0"/>
              <a:cs typeface="Arial" panose="020B0604020202020204" pitchFamily="34" charset="0"/>
            </a:rPr>
            <a:t>than</a:t>
          </a:r>
          <a:r>
            <a:rPr lang="de-DE" sz="2400" b="1" i="0" u="none" dirty="0">
              <a:latin typeface="Arial" panose="020B0604020202020204" pitchFamily="34" charset="0"/>
              <a:cs typeface="Arial" panose="020B0604020202020204" pitchFamily="34" charset="0"/>
            </a:rPr>
            <a:t> 60</a:t>
          </a:r>
        </a:p>
        <a:p>
          <a:r>
            <a:rPr lang="de-DE" sz="2000" dirty="0">
              <a:latin typeface="Arial" panose="020B0604020202020204" pitchFamily="34" charset="0"/>
              <a:cs typeface="Arial" panose="020B0604020202020204" pitchFamily="34" charset="0"/>
            </a:rPr>
            <a:t>large </a:t>
          </a:r>
          <a:r>
            <a:rPr lang="de-DE" sz="2000" dirty="0" err="1">
              <a:latin typeface="Arial" panose="020B0604020202020204" pitchFamily="34" charset="0"/>
              <a:cs typeface="Arial" panose="020B0604020202020204" pitchFamily="34" charset="0"/>
            </a:rPr>
            <a:t>extractive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companies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officialy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support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EITI</a:t>
          </a:r>
        </a:p>
      </dgm:t>
    </dgm:pt>
    <dgm:pt modelId="{DD56D682-FDF7-4F6F-8410-1E897598DFE0}" type="parTrans" cxnId="{3F0E8B56-29DF-41C3-A7A3-50396935A951}">
      <dgm:prSet/>
      <dgm:spPr/>
      <dgm:t>
        <a:bodyPr/>
        <a:lstStyle/>
        <a:p>
          <a:endParaRPr lang="de-DE">
            <a:latin typeface="Arial" panose="020B0604020202020204" pitchFamily="34" charset="0"/>
            <a:cs typeface="Arial" panose="020B0604020202020204" pitchFamily="34" charset="0"/>
          </a:endParaRPr>
        </a:p>
      </dgm:t>
    </dgm:pt>
    <dgm:pt modelId="{51857E27-B9EE-4A62-AAD6-FCA192A234BF}" type="sibTrans" cxnId="{3F0E8B56-29DF-41C3-A7A3-50396935A951}">
      <dgm:prSet/>
      <dgm:spPr/>
      <dgm:t>
        <a:bodyPr/>
        <a:lstStyle/>
        <a:p>
          <a:endParaRPr lang="de-DE">
            <a:latin typeface="Arial" panose="020B0604020202020204" pitchFamily="34" charset="0"/>
            <a:cs typeface="Arial" panose="020B0604020202020204" pitchFamily="34" charset="0"/>
          </a:endParaRPr>
        </a:p>
      </dgm:t>
    </dgm:pt>
    <dgm:pt modelId="{07D9771F-2747-4F72-AF9B-8A2E057D24A5}" type="pres">
      <dgm:prSet presAssocID="{3CC49FBC-2C2C-45EA-9770-7F207B84F1D8}" presName="diagram" presStyleCnt="0">
        <dgm:presLayoutVars>
          <dgm:dir/>
          <dgm:resizeHandles val="exact"/>
        </dgm:presLayoutVars>
      </dgm:prSet>
      <dgm:spPr/>
    </dgm:pt>
    <dgm:pt modelId="{5499E36B-0677-4A51-933C-3723388B2192}" type="pres">
      <dgm:prSet presAssocID="{FFC6B8B4-1085-46DC-BD65-4F4D2A9361C8}" presName="node" presStyleLbl="node1" presStyleIdx="0" presStyleCnt="5">
        <dgm:presLayoutVars>
          <dgm:bulletEnabled val="1"/>
        </dgm:presLayoutVars>
      </dgm:prSet>
      <dgm:spPr/>
    </dgm:pt>
    <dgm:pt modelId="{BC8843E6-F20F-4716-A316-164E42FAE67E}" type="pres">
      <dgm:prSet presAssocID="{63DBF5C4-C5C5-4EBE-A8B7-AC24BB8016FF}" presName="sibTrans" presStyleCnt="0"/>
      <dgm:spPr/>
    </dgm:pt>
    <dgm:pt modelId="{CC209C95-5627-41D6-817B-B4082DE98B43}" type="pres">
      <dgm:prSet presAssocID="{C0952065-FB1A-46F8-B267-9F32E438D1BB}" presName="node" presStyleLbl="node1" presStyleIdx="1" presStyleCnt="5">
        <dgm:presLayoutVars>
          <dgm:bulletEnabled val="1"/>
        </dgm:presLayoutVars>
      </dgm:prSet>
      <dgm:spPr/>
    </dgm:pt>
    <dgm:pt modelId="{C5CF7CC3-426E-4E4C-A967-B0DE85609474}" type="pres">
      <dgm:prSet presAssocID="{685C760B-0937-43D8-B2C3-0203A89E5AB0}" presName="sibTrans" presStyleCnt="0"/>
      <dgm:spPr/>
    </dgm:pt>
    <dgm:pt modelId="{EF72EC2E-E945-4614-AA97-DF267F718BFA}" type="pres">
      <dgm:prSet presAssocID="{E76927DB-329F-423F-B5A1-F0C346659091}" presName="node" presStyleLbl="node1" presStyleIdx="2" presStyleCnt="5" custLinFactNeighborX="-472" custLinFactNeighborY="786">
        <dgm:presLayoutVars>
          <dgm:bulletEnabled val="1"/>
        </dgm:presLayoutVars>
      </dgm:prSet>
      <dgm:spPr/>
    </dgm:pt>
    <dgm:pt modelId="{C821EACC-C443-4031-9A32-B6BC4025E0FD}" type="pres">
      <dgm:prSet presAssocID="{5649993B-E520-4DA4-BE2D-F3146B218E06}" presName="sibTrans" presStyleCnt="0"/>
      <dgm:spPr/>
    </dgm:pt>
    <dgm:pt modelId="{2B9B359D-E534-47AC-B2D3-3B780D1574F0}" type="pres">
      <dgm:prSet presAssocID="{D9B64A1F-47B6-4223-8DB8-D826B4ECEFE0}" presName="node" presStyleLbl="node1" presStyleIdx="3" presStyleCnt="5">
        <dgm:presLayoutVars>
          <dgm:bulletEnabled val="1"/>
        </dgm:presLayoutVars>
      </dgm:prSet>
      <dgm:spPr/>
    </dgm:pt>
    <dgm:pt modelId="{1E4F38DC-B24E-4FC9-BEF8-340DDE93C1D1}" type="pres">
      <dgm:prSet presAssocID="{3174D06A-AD26-4956-9EEB-51D67CB99579}" presName="sibTrans" presStyleCnt="0"/>
      <dgm:spPr/>
    </dgm:pt>
    <dgm:pt modelId="{E0731474-49DA-4CB4-BB04-B5B17FEC155E}" type="pres">
      <dgm:prSet presAssocID="{C7EFC39E-FF37-4561-9E77-510A0D148CA2}" presName="node" presStyleLbl="node1" presStyleIdx="4" presStyleCnt="5">
        <dgm:presLayoutVars>
          <dgm:bulletEnabled val="1"/>
        </dgm:presLayoutVars>
      </dgm:prSet>
      <dgm:spPr/>
    </dgm:pt>
  </dgm:ptLst>
  <dgm:cxnLst>
    <dgm:cxn modelId="{BAD8D537-8131-401B-8AD8-7BD6E524331C}" type="presOf" srcId="{D9B64A1F-47B6-4223-8DB8-D826B4ECEFE0}" destId="{2B9B359D-E534-47AC-B2D3-3B780D1574F0}" srcOrd="0" destOrd="0" presId="urn:microsoft.com/office/officeart/2005/8/layout/default"/>
    <dgm:cxn modelId="{FBF94846-B284-492E-A71C-652C476EEA9A}" type="presOf" srcId="{C7EFC39E-FF37-4561-9E77-510A0D148CA2}" destId="{E0731474-49DA-4CB4-BB04-B5B17FEC155E}" srcOrd="0" destOrd="0" presId="urn:microsoft.com/office/officeart/2005/8/layout/default"/>
    <dgm:cxn modelId="{865BBF47-0ACC-4476-BDFC-3D9873A17546}" type="presOf" srcId="{E76927DB-329F-423F-B5A1-F0C346659091}" destId="{EF72EC2E-E945-4614-AA97-DF267F718BFA}" srcOrd="0" destOrd="0" presId="urn:microsoft.com/office/officeart/2005/8/layout/default"/>
    <dgm:cxn modelId="{3F0E8B56-29DF-41C3-A7A3-50396935A951}" srcId="{3CC49FBC-2C2C-45EA-9770-7F207B84F1D8}" destId="{C7EFC39E-FF37-4561-9E77-510A0D148CA2}" srcOrd="4" destOrd="0" parTransId="{DD56D682-FDF7-4F6F-8410-1E897598DFE0}" sibTransId="{51857E27-B9EE-4A62-AAD6-FCA192A234BF}"/>
    <dgm:cxn modelId="{FC5DAB80-9D47-4ECD-AE44-4FC2BBAD48DB}" srcId="{3CC49FBC-2C2C-45EA-9770-7F207B84F1D8}" destId="{FFC6B8B4-1085-46DC-BD65-4F4D2A9361C8}" srcOrd="0" destOrd="0" parTransId="{BB7FDDF2-EA14-47F5-B1F1-C24AD315A1BD}" sibTransId="{63DBF5C4-C5C5-4EBE-A8B7-AC24BB8016FF}"/>
    <dgm:cxn modelId="{E2183B89-40E6-46B6-9E50-905362E87A5C}" srcId="{3CC49FBC-2C2C-45EA-9770-7F207B84F1D8}" destId="{E76927DB-329F-423F-B5A1-F0C346659091}" srcOrd="2" destOrd="0" parTransId="{38B2A2F9-C347-4C69-B840-F972ACE5A7A9}" sibTransId="{5649993B-E520-4DA4-BE2D-F3146B218E06}"/>
    <dgm:cxn modelId="{0B752990-8EBB-4A29-A544-43B86980D487}" srcId="{3CC49FBC-2C2C-45EA-9770-7F207B84F1D8}" destId="{D9B64A1F-47B6-4223-8DB8-D826B4ECEFE0}" srcOrd="3" destOrd="0" parTransId="{9B8B3E49-E9F2-43D2-9FA8-753E6AF16158}" sibTransId="{3174D06A-AD26-4956-9EEB-51D67CB99579}"/>
    <dgm:cxn modelId="{3488D19F-0770-427D-8045-7190DADA82BA}" type="presOf" srcId="{3CC49FBC-2C2C-45EA-9770-7F207B84F1D8}" destId="{07D9771F-2747-4F72-AF9B-8A2E057D24A5}" srcOrd="0" destOrd="0" presId="urn:microsoft.com/office/officeart/2005/8/layout/default"/>
    <dgm:cxn modelId="{D1BC6CA0-CC05-4927-ADDF-07045E3C55AC}" srcId="{3CC49FBC-2C2C-45EA-9770-7F207B84F1D8}" destId="{C0952065-FB1A-46F8-B267-9F32E438D1BB}" srcOrd="1" destOrd="0" parTransId="{13EE309E-DDD5-4340-BDF2-589CF491C281}" sibTransId="{685C760B-0937-43D8-B2C3-0203A89E5AB0}"/>
    <dgm:cxn modelId="{AF4DC1B6-E7BA-4A35-A1BD-92F3C79CD0F6}" type="presOf" srcId="{FFC6B8B4-1085-46DC-BD65-4F4D2A9361C8}" destId="{5499E36B-0677-4A51-933C-3723388B2192}" srcOrd="0" destOrd="0" presId="urn:microsoft.com/office/officeart/2005/8/layout/default"/>
    <dgm:cxn modelId="{BD4F54F5-A61A-4398-B4F6-5DA94F4480AE}" type="presOf" srcId="{C0952065-FB1A-46F8-B267-9F32E438D1BB}" destId="{CC209C95-5627-41D6-817B-B4082DE98B43}" srcOrd="0" destOrd="0" presId="urn:microsoft.com/office/officeart/2005/8/layout/default"/>
    <dgm:cxn modelId="{E8FA45EB-3C9E-4604-8E4B-FACF932E635D}" type="presParOf" srcId="{07D9771F-2747-4F72-AF9B-8A2E057D24A5}" destId="{5499E36B-0677-4A51-933C-3723388B2192}" srcOrd="0" destOrd="0" presId="urn:microsoft.com/office/officeart/2005/8/layout/default"/>
    <dgm:cxn modelId="{F761BFD5-85DF-4FC9-A5FC-4E0B55A93771}" type="presParOf" srcId="{07D9771F-2747-4F72-AF9B-8A2E057D24A5}" destId="{BC8843E6-F20F-4716-A316-164E42FAE67E}" srcOrd="1" destOrd="0" presId="urn:microsoft.com/office/officeart/2005/8/layout/default"/>
    <dgm:cxn modelId="{6B7F2E70-EB83-43B3-97A7-3F1BD4AA39A8}" type="presParOf" srcId="{07D9771F-2747-4F72-AF9B-8A2E057D24A5}" destId="{CC209C95-5627-41D6-817B-B4082DE98B43}" srcOrd="2" destOrd="0" presId="urn:microsoft.com/office/officeart/2005/8/layout/default"/>
    <dgm:cxn modelId="{C24BB26F-9C73-4104-B198-200B625A7A01}" type="presParOf" srcId="{07D9771F-2747-4F72-AF9B-8A2E057D24A5}" destId="{C5CF7CC3-426E-4E4C-A967-B0DE85609474}" srcOrd="3" destOrd="0" presId="urn:microsoft.com/office/officeart/2005/8/layout/default"/>
    <dgm:cxn modelId="{B06E203B-3642-403C-A74F-95B175643875}" type="presParOf" srcId="{07D9771F-2747-4F72-AF9B-8A2E057D24A5}" destId="{EF72EC2E-E945-4614-AA97-DF267F718BFA}" srcOrd="4" destOrd="0" presId="urn:microsoft.com/office/officeart/2005/8/layout/default"/>
    <dgm:cxn modelId="{AD1C7CF4-2C52-46F5-9BC0-C8D8840647DC}" type="presParOf" srcId="{07D9771F-2747-4F72-AF9B-8A2E057D24A5}" destId="{C821EACC-C443-4031-9A32-B6BC4025E0FD}" srcOrd="5" destOrd="0" presId="urn:microsoft.com/office/officeart/2005/8/layout/default"/>
    <dgm:cxn modelId="{F4720639-891D-44F5-A3AB-BBDB918E788A}" type="presParOf" srcId="{07D9771F-2747-4F72-AF9B-8A2E057D24A5}" destId="{2B9B359D-E534-47AC-B2D3-3B780D1574F0}" srcOrd="6" destOrd="0" presId="urn:microsoft.com/office/officeart/2005/8/layout/default"/>
    <dgm:cxn modelId="{F64C0017-F78E-4A95-8E29-2799BF65CD75}" type="presParOf" srcId="{07D9771F-2747-4F72-AF9B-8A2E057D24A5}" destId="{1E4F38DC-B24E-4FC9-BEF8-340DDE93C1D1}" srcOrd="7" destOrd="0" presId="urn:microsoft.com/office/officeart/2005/8/layout/default"/>
    <dgm:cxn modelId="{A5B55A15-0217-4BA2-A935-0BED9B1433C1}" type="presParOf" srcId="{07D9771F-2747-4F72-AF9B-8A2E057D24A5}" destId="{E0731474-49DA-4CB4-BB04-B5B17FEC155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357A4-C60B-4EE9-81A7-AD122328074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7D111FD9-3F15-4C58-AC1C-3393D8CC0561}">
      <dgm:prSet phldrT="[Text]" custT="1"/>
      <dgm:spPr/>
      <dgm:t>
        <a:bodyPr/>
        <a:lstStyle/>
        <a:p>
          <a:r>
            <a:rPr lang="de-DE" sz="1600" dirty="0">
              <a:latin typeface="Arial" panose="020B0604020202020204" pitchFamily="34" charset="0"/>
              <a:cs typeface="Arial" panose="020B0604020202020204" pitchFamily="34" charset="0"/>
            </a:rPr>
            <a:t>Adoption</a:t>
          </a:r>
        </a:p>
        <a:p>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candidacy</a:t>
          </a:r>
          <a:endParaRPr lang="de-DE" sz="1600" dirty="0">
            <a:latin typeface="Arial" panose="020B0604020202020204" pitchFamily="34" charset="0"/>
            <a:cs typeface="Arial" panose="020B0604020202020204" pitchFamily="34" charset="0"/>
          </a:endParaRPr>
        </a:p>
        <a:p>
          <a:endParaRPr lang="de-DE" sz="1600" dirty="0"/>
        </a:p>
      </dgm:t>
    </dgm:pt>
    <dgm:pt modelId="{0C368FF5-1F37-4C76-957D-7698D9BF7086}" type="parTrans" cxnId="{A39A4C33-F65E-45B6-B871-F69ECE9034ED}">
      <dgm:prSet/>
      <dgm:spPr/>
      <dgm:t>
        <a:bodyPr/>
        <a:lstStyle/>
        <a:p>
          <a:endParaRPr lang="de-DE"/>
        </a:p>
      </dgm:t>
    </dgm:pt>
    <dgm:pt modelId="{08C5C2F4-F711-4FD1-8189-8E68542125E5}" type="sibTrans" cxnId="{A39A4C33-F65E-45B6-B871-F69ECE9034ED}">
      <dgm:prSet/>
      <dgm:spPr/>
      <dgm:t>
        <a:bodyPr/>
        <a:lstStyle/>
        <a:p>
          <a:endParaRPr lang="de-DE"/>
        </a:p>
      </dgm:t>
    </dgm:pt>
    <dgm:pt modelId="{6CAA0A81-7D4E-477A-AB11-CEA45FFDD1C4}">
      <dgm:prSet phldrT="[Text]" custT="1"/>
      <dgm:spPr/>
      <dgm:t>
        <a:bodyPr/>
        <a:lstStyle/>
        <a:p>
          <a:r>
            <a:rPr lang="de-DE" sz="1600" dirty="0">
              <a:latin typeface="Arial" panose="020B0604020202020204" pitchFamily="34" charset="0"/>
              <a:cs typeface="Arial" panose="020B0604020202020204" pitchFamily="34" charset="0"/>
            </a:rPr>
            <a:t>1st D-EITI </a:t>
          </a:r>
          <a:r>
            <a:rPr lang="de-DE" sz="1600" dirty="0" err="1">
              <a:latin typeface="Arial" panose="020B0604020202020204" pitchFamily="34" charset="0"/>
              <a:cs typeface="Arial" panose="020B0604020202020204" pitchFamily="34" charset="0"/>
            </a:rPr>
            <a:t>report</a:t>
          </a:r>
          <a:endParaRPr lang="de-DE" sz="1600" dirty="0">
            <a:latin typeface="Arial" panose="020B0604020202020204" pitchFamily="34" charset="0"/>
            <a:cs typeface="Arial" panose="020B0604020202020204" pitchFamily="34" charset="0"/>
          </a:endParaRPr>
        </a:p>
        <a:p>
          <a:endParaRPr lang="de-DE" sz="1600" dirty="0"/>
        </a:p>
      </dgm:t>
    </dgm:pt>
    <dgm:pt modelId="{FCBDDE79-696E-4BEA-8DF0-E0C3AF6D3B25}" type="parTrans" cxnId="{DF25BD6E-9C31-436F-A056-C7238017ED32}">
      <dgm:prSet/>
      <dgm:spPr/>
      <dgm:t>
        <a:bodyPr/>
        <a:lstStyle/>
        <a:p>
          <a:endParaRPr lang="de-DE"/>
        </a:p>
      </dgm:t>
    </dgm:pt>
    <dgm:pt modelId="{AA2E8BC7-1EB0-4EAF-8A38-150379465DB0}" type="sibTrans" cxnId="{DF25BD6E-9C31-436F-A056-C7238017ED32}">
      <dgm:prSet/>
      <dgm:spPr/>
      <dgm:t>
        <a:bodyPr/>
        <a:lstStyle/>
        <a:p>
          <a:endParaRPr lang="de-DE"/>
        </a:p>
      </dgm:t>
    </dgm:pt>
    <dgm:pt modelId="{538F06CC-DE69-442A-9B35-98E718B2D246}">
      <dgm:prSet phldrT="[Text]" custT="1"/>
      <dgm:spPr/>
      <dgm:t>
        <a:bodyPr/>
        <a:lstStyle/>
        <a:p>
          <a:r>
            <a:rPr lang="de-DE" sz="1600" dirty="0">
              <a:latin typeface="Arial" panose="020B0604020202020204" pitchFamily="34" charset="0"/>
              <a:cs typeface="Arial" panose="020B0604020202020204" pitchFamily="34" charset="0"/>
            </a:rPr>
            <a:t>1st Validation</a:t>
          </a:r>
        </a:p>
        <a:p>
          <a:endParaRPr lang="de-DE" sz="1600" dirty="0"/>
        </a:p>
      </dgm:t>
    </dgm:pt>
    <dgm:pt modelId="{6AEEF275-4B64-4ADE-B7C2-A45EB62ABC35}" type="parTrans" cxnId="{EE354F44-23E2-481C-80CF-A390BD33ECCA}">
      <dgm:prSet/>
      <dgm:spPr/>
      <dgm:t>
        <a:bodyPr/>
        <a:lstStyle/>
        <a:p>
          <a:endParaRPr lang="de-DE"/>
        </a:p>
      </dgm:t>
    </dgm:pt>
    <dgm:pt modelId="{5110479E-443C-46C2-8345-8920D72D36F8}" type="sibTrans" cxnId="{EE354F44-23E2-481C-80CF-A390BD33ECCA}">
      <dgm:prSet/>
      <dgm:spPr/>
      <dgm:t>
        <a:bodyPr/>
        <a:lstStyle/>
        <a:p>
          <a:endParaRPr lang="de-DE"/>
        </a:p>
      </dgm:t>
    </dgm:pt>
    <dgm:pt modelId="{1877EDCF-DB54-458A-96FD-CA402064350A}">
      <dgm:prSet phldrT="[Text]" custT="1"/>
      <dgm:spPr/>
      <dgm:t>
        <a:bodyPr/>
        <a:lstStyle/>
        <a:p>
          <a:r>
            <a:rPr lang="de-DE" sz="1600" dirty="0">
              <a:latin typeface="Arial" panose="020B0604020202020204" pitchFamily="34" charset="0"/>
              <a:cs typeface="Arial" panose="020B0604020202020204" pitchFamily="34" charset="0"/>
            </a:rPr>
            <a:t>EITI-</a:t>
          </a:r>
          <a:r>
            <a:rPr lang="de-DE" sz="1600" dirty="0" err="1">
              <a:latin typeface="Arial" panose="020B0604020202020204" pitchFamily="34" charset="0"/>
              <a:cs typeface="Arial" panose="020B0604020202020204" pitchFamily="34" charset="0"/>
            </a:rPr>
            <a:t>compliant</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country</a:t>
          </a:r>
          <a:endParaRPr lang="de-DE" sz="1600" dirty="0">
            <a:latin typeface="Arial" panose="020B0604020202020204" pitchFamily="34" charset="0"/>
            <a:cs typeface="Arial" panose="020B0604020202020204" pitchFamily="34" charset="0"/>
          </a:endParaRPr>
        </a:p>
        <a:p>
          <a:endParaRPr lang="de-DE" sz="1600" dirty="0"/>
        </a:p>
      </dgm:t>
    </dgm:pt>
    <dgm:pt modelId="{F1142A9C-5288-4F4C-9EE2-4A3776340B55}" type="parTrans" cxnId="{264ED630-6A86-4E2A-976F-193E721761AD}">
      <dgm:prSet/>
      <dgm:spPr/>
      <dgm:t>
        <a:bodyPr/>
        <a:lstStyle/>
        <a:p>
          <a:endParaRPr lang="de-DE"/>
        </a:p>
      </dgm:t>
    </dgm:pt>
    <dgm:pt modelId="{7D62BC97-EDDC-4CB2-9508-6DDC8711B6B4}" type="sibTrans" cxnId="{264ED630-6A86-4E2A-976F-193E721761AD}">
      <dgm:prSet/>
      <dgm:spPr/>
      <dgm:t>
        <a:bodyPr/>
        <a:lstStyle/>
        <a:p>
          <a:endParaRPr lang="de-DE"/>
        </a:p>
      </dgm:t>
    </dgm:pt>
    <dgm:pt modelId="{A8AD14A6-45A5-4802-806C-275159B7630E}">
      <dgm:prSet phldrT="[Text]" custT="1"/>
      <dgm:spPr/>
      <dgm:t>
        <a:bodyPr/>
        <a:lstStyle/>
        <a:p>
          <a:r>
            <a:rPr lang="de-DE" sz="1600" dirty="0">
              <a:latin typeface="Arial" panose="020B0604020202020204" pitchFamily="34" charset="0"/>
              <a:cs typeface="Arial" panose="020B0604020202020204" pitchFamily="34" charset="0"/>
            </a:rPr>
            <a:t>Annual D-EITI </a:t>
          </a:r>
          <a:r>
            <a:rPr lang="de-DE" sz="1600" dirty="0" err="1">
              <a:latin typeface="Arial" panose="020B0604020202020204" pitchFamily="34" charset="0"/>
              <a:cs typeface="Arial" panose="020B0604020202020204" pitchFamily="34" charset="0"/>
            </a:rPr>
            <a:t>reports</a:t>
          </a:r>
          <a:endParaRPr lang="de-DE" sz="1600" dirty="0"/>
        </a:p>
      </dgm:t>
    </dgm:pt>
    <dgm:pt modelId="{1B605B8F-84D4-4A59-958A-5F47388C70FF}" type="parTrans" cxnId="{AD832D17-0D28-4F96-8F89-AD0C810B5071}">
      <dgm:prSet/>
      <dgm:spPr/>
      <dgm:t>
        <a:bodyPr/>
        <a:lstStyle/>
        <a:p>
          <a:endParaRPr lang="de-DE"/>
        </a:p>
      </dgm:t>
    </dgm:pt>
    <dgm:pt modelId="{373B8E06-6AE3-4612-8021-F7814A665560}" type="sibTrans" cxnId="{AD832D17-0D28-4F96-8F89-AD0C810B5071}">
      <dgm:prSet/>
      <dgm:spPr/>
      <dgm:t>
        <a:bodyPr/>
        <a:lstStyle/>
        <a:p>
          <a:endParaRPr lang="de-DE"/>
        </a:p>
      </dgm:t>
    </dgm:pt>
    <dgm:pt modelId="{837E4E70-7C27-477E-BAAB-17B177681EC6}">
      <dgm:prSet phldrT="[Text]" custT="1"/>
      <dgm:spPr/>
      <dgm: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Payment Reconciliation Pilot </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2021</a:t>
          </a:r>
        </a:p>
      </dgm:t>
    </dgm:pt>
    <dgm:pt modelId="{0F2B3758-45DB-43B6-9532-FE41C90A354F}" type="parTrans" cxnId="{9602E151-A808-4B59-AA21-B2581ACBE361}">
      <dgm:prSet/>
      <dgm:spPr/>
      <dgm:t>
        <a:bodyPr/>
        <a:lstStyle/>
        <a:p>
          <a:endParaRPr lang="de-DE"/>
        </a:p>
      </dgm:t>
    </dgm:pt>
    <dgm:pt modelId="{3920142D-F060-499A-8B19-0F3E356D224B}" type="sibTrans" cxnId="{9602E151-A808-4B59-AA21-B2581ACBE361}">
      <dgm:prSet/>
      <dgm:spPr/>
      <dgm:t>
        <a:bodyPr/>
        <a:lstStyle/>
        <a:p>
          <a:endParaRPr lang="de-DE"/>
        </a:p>
      </dgm:t>
    </dgm:pt>
    <dgm:pt modelId="{E0811682-8A61-4268-BF7D-2970DF4F0F10}">
      <dgm:prSet phldrT="[Text]" custT="1"/>
      <dgm:spPr/>
      <dgm: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2nd Validation</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2023</a:t>
          </a:r>
        </a:p>
      </dgm:t>
    </dgm:pt>
    <dgm:pt modelId="{653F3247-AE41-46DC-8E0F-F2C8D1DB586E}" type="parTrans" cxnId="{A68605C9-1258-4636-B7D0-B49B41659FFA}">
      <dgm:prSet/>
      <dgm:spPr/>
      <dgm:t>
        <a:bodyPr/>
        <a:lstStyle/>
        <a:p>
          <a:endParaRPr lang="de-DE"/>
        </a:p>
      </dgm:t>
    </dgm:pt>
    <dgm:pt modelId="{21A6ABDC-7894-48E6-A6F3-93B9AE0AA0D6}" type="sibTrans" cxnId="{A68605C9-1258-4636-B7D0-B49B41659FFA}">
      <dgm:prSet/>
      <dgm:spPr/>
      <dgm:t>
        <a:bodyPr/>
        <a:lstStyle/>
        <a:p>
          <a:endParaRPr lang="de-DE"/>
        </a:p>
      </dgm:t>
    </dgm:pt>
    <dgm:pt modelId="{59960854-8E73-45A6-A8EC-ABFD29791E58}" type="pres">
      <dgm:prSet presAssocID="{D7A357A4-C60B-4EE9-81A7-AD1223280746}" presName="rootnode" presStyleCnt="0">
        <dgm:presLayoutVars>
          <dgm:chMax/>
          <dgm:chPref/>
          <dgm:dir/>
          <dgm:animLvl val="lvl"/>
        </dgm:presLayoutVars>
      </dgm:prSet>
      <dgm:spPr/>
    </dgm:pt>
    <dgm:pt modelId="{38B4D484-D7F5-4F7D-A6E3-7253A349BAAB}" type="pres">
      <dgm:prSet presAssocID="{7D111FD9-3F15-4C58-AC1C-3393D8CC0561}" presName="composite" presStyleCnt="0"/>
      <dgm:spPr/>
    </dgm:pt>
    <dgm:pt modelId="{FEB35F35-4EA9-4A40-8941-7BFCDF93B987}" type="pres">
      <dgm:prSet presAssocID="{7D111FD9-3F15-4C58-AC1C-3393D8CC0561}" presName="LShape" presStyleLbl="alignNode1" presStyleIdx="0" presStyleCnt="13"/>
      <dgm:spPr>
        <a:solidFill>
          <a:schemeClr val="accent2"/>
        </a:solidFill>
        <a:ln>
          <a:solidFill>
            <a:schemeClr val="accent2"/>
          </a:solidFill>
        </a:ln>
      </dgm:spPr>
    </dgm:pt>
    <dgm:pt modelId="{E93E9BC9-BD85-4D0B-A944-C366464EAF27}" type="pres">
      <dgm:prSet presAssocID="{7D111FD9-3F15-4C58-AC1C-3393D8CC0561}" presName="ParentText" presStyleLbl="revTx" presStyleIdx="0" presStyleCnt="7">
        <dgm:presLayoutVars>
          <dgm:chMax val="0"/>
          <dgm:chPref val="0"/>
          <dgm:bulletEnabled val="1"/>
        </dgm:presLayoutVars>
      </dgm:prSet>
      <dgm:spPr/>
    </dgm:pt>
    <dgm:pt modelId="{EEA5542F-01BF-496E-B42E-3664564CB02E}" type="pres">
      <dgm:prSet presAssocID="{7D111FD9-3F15-4C58-AC1C-3393D8CC0561}" presName="Triangle" presStyleLbl="alignNode1" presStyleIdx="1" presStyleCnt="13"/>
      <dgm:spPr>
        <a:solidFill>
          <a:schemeClr val="accent2"/>
        </a:solidFill>
        <a:ln>
          <a:solidFill>
            <a:schemeClr val="accent2"/>
          </a:solidFill>
        </a:ln>
      </dgm:spPr>
    </dgm:pt>
    <dgm:pt modelId="{985EFFE7-A37D-4952-AD95-EB10B7EA32E5}" type="pres">
      <dgm:prSet presAssocID="{08C5C2F4-F711-4FD1-8189-8E68542125E5}" presName="sibTrans" presStyleCnt="0"/>
      <dgm:spPr/>
    </dgm:pt>
    <dgm:pt modelId="{3DA5D619-BDEF-4DBD-AED8-D0851AD3C815}" type="pres">
      <dgm:prSet presAssocID="{08C5C2F4-F711-4FD1-8189-8E68542125E5}" presName="space" presStyleCnt="0"/>
      <dgm:spPr/>
    </dgm:pt>
    <dgm:pt modelId="{3225468B-398B-4C61-9FB3-197596B8EE2D}" type="pres">
      <dgm:prSet presAssocID="{6CAA0A81-7D4E-477A-AB11-CEA45FFDD1C4}" presName="composite" presStyleCnt="0"/>
      <dgm:spPr/>
    </dgm:pt>
    <dgm:pt modelId="{CC9D6D0D-AFE8-4ACC-8583-21447BC19188}" type="pres">
      <dgm:prSet presAssocID="{6CAA0A81-7D4E-477A-AB11-CEA45FFDD1C4}" presName="LShape" presStyleLbl="alignNode1" presStyleIdx="2" presStyleCnt="13"/>
      <dgm:spPr>
        <a:solidFill>
          <a:schemeClr val="accent3"/>
        </a:solidFill>
        <a:ln>
          <a:solidFill>
            <a:schemeClr val="accent3"/>
          </a:solidFill>
        </a:ln>
      </dgm:spPr>
    </dgm:pt>
    <dgm:pt modelId="{471B14E6-8E27-4AFF-A677-A6A0E6A7E337}" type="pres">
      <dgm:prSet presAssocID="{6CAA0A81-7D4E-477A-AB11-CEA45FFDD1C4}" presName="ParentText" presStyleLbl="revTx" presStyleIdx="1" presStyleCnt="7">
        <dgm:presLayoutVars>
          <dgm:chMax val="0"/>
          <dgm:chPref val="0"/>
          <dgm:bulletEnabled val="1"/>
        </dgm:presLayoutVars>
      </dgm:prSet>
      <dgm:spPr/>
    </dgm:pt>
    <dgm:pt modelId="{12C69627-032E-43B2-BA9F-226CAAF9516A}" type="pres">
      <dgm:prSet presAssocID="{6CAA0A81-7D4E-477A-AB11-CEA45FFDD1C4}" presName="Triangle" presStyleLbl="alignNode1" presStyleIdx="3" presStyleCnt="13"/>
      <dgm:spPr>
        <a:solidFill>
          <a:schemeClr val="accent3"/>
        </a:solidFill>
        <a:ln>
          <a:solidFill>
            <a:schemeClr val="accent3"/>
          </a:solidFill>
        </a:ln>
      </dgm:spPr>
    </dgm:pt>
    <dgm:pt modelId="{37543AD9-D7DD-49A9-8498-CD088CBD8654}" type="pres">
      <dgm:prSet presAssocID="{AA2E8BC7-1EB0-4EAF-8A38-150379465DB0}" presName="sibTrans" presStyleCnt="0"/>
      <dgm:spPr/>
    </dgm:pt>
    <dgm:pt modelId="{1232DC93-D16B-4DB6-BF4C-AAEC1667B1F9}" type="pres">
      <dgm:prSet presAssocID="{AA2E8BC7-1EB0-4EAF-8A38-150379465DB0}" presName="space" presStyleCnt="0"/>
      <dgm:spPr/>
    </dgm:pt>
    <dgm:pt modelId="{8B86EA25-A76A-43B1-B875-58B0AF6789D4}" type="pres">
      <dgm:prSet presAssocID="{538F06CC-DE69-442A-9B35-98E718B2D246}" presName="composite" presStyleCnt="0"/>
      <dgm:spPr/>
    </dgm:pt>
    <dgm:pt modelId="{5BC44B48-4FF6-4CD2-9A7F-2AFF6E12C34F}" type="pres">
      <dgm:prSet presAssocID="{538F06CC-DE69-442A-9B35-98E718B2D246}" presName="LShape" presStyleLbl="alignNode1" presStyleIdx="4" presStyleCnt="13"/>
      <dgm:spPr>
        <a:solidFill>
          <a:schemeClr val="tx2"/>
        </a:solidFill>
        <a:ln>
          <a:solidFill>
            <a:schemeClr val="tx2"/>
          </a:solidFill>
        </a:ln>
      </dgm:spPr>
    </dgm:pt>
    <dgm:pt modelId="{047EDAA4-72D1-4BE8-8962-5846D326D3D8}" type="pres">
      <dgm:prSet presAssocID="{538F06CC-DE69-442A-9B35-98E718B2D246}" presName="ParentText" presStyleLbl="revTx" presStyleIdx="2" presStyleCnt="7" custScaleX="103607">
        <dgm:presLayoutVars>
          <dgm:chMax val="0"/>
          <dgm:chPref val="0"/>
          <dgm:bulletEnabled val="1"/>
        </dgm:presLayoutVars>
      </dgm:prSet>
      <dgm:spPr/>
    </dgm:pt>
    <dgm:pt modelId="{2569A4A4-7CD3-405D-A969-21F53BDC7626}" type="pres">
      <dgm:prSet presAssocID="{538F06CC-DE69-442A-9B35-98E718B2D246}" presName="Triangle" presStyleLbl="alignNode1" presStyleIdx="5" presStyleCnt="13"/>
      <dgm:spPr>
        <a:solidFill>
          <a:schemeClr val="tx2"/>
        </a:solidFill>
        <a:ln>
          <a:solidFill>
            <a:schemeClr val="tx2"/>
          </a:solidFill>
        </a:ln>
      </dgm:spPr>
    </dgm:pt>
    <dgm:pt modelId="{CAD300F8-B130-48E8-88D7-E7EC913A8D05}" type="pres">
      <dgm:prSet presAssocID="{5110479E-443C-46C2-8345-8920D72D36F8}" presName="sibTrans" presStyleCnt="0"/>
      <dgm:spPr/>
    </dgm:pt>
    <dgm:pt modelId="{E769E090-13DF-43AC-B8FB-AC5A14A589C9}" type="pres">
      <dgm:prSet presAssocID="{5110479E-443C-46C2-8345-8920D72D36F8}" presName="space" presStyleCnt="0"/>
      <dgm:spPr/>
    </dgm:pt>
    <dgm:pt modelId="{005C6260-B014-4DF8-87F3-6CA0AD749791}" type="pres">
      <dgm:prSet presAssocID="{1877EDCF-DB54-458A-96FD-CA402064350A}" presName="composite" presStyleCnt="0"/>
      <dgm:spPr/>
    </dgm:pt>
    <dgm:pt modelId="{41CBBD6B-1BFE-4596-9001-2582F0DFA64F}" type="pres">
      <dgm:prSet presAssocID="{1877EDCF-DB54-458A-96FD-CA402064350A}" presName="LShape" presStyleLbl="alignNode1" presStyleIdx="6" presStyleCnt="13"/>
      <dgm:spPr>
        <a:solidFill>
          <a:schemeClr val="accent1"/>
        </a:solidFill>
        <a:ln>
          <a:solidFill>
            <a:schemeClr val="accent1"/>
          </a:solidFill>
        </a:ln>
      </dgm:spPr>
    </dgm:pt>
    <dgm:pt modelId="{E0CD24FD-3012-42A9-ADFB-8BB105B90C0A}" type="pres">
      <dgm:prSet presAssocID="{1877EDCF-DB54-458A-96FD-CA402064350A}" presName="ParentText" presStyleLbl="revTx" presStyleIdx="3" presStyleCnt="7" custScaleX="103607">
        <dgm:presLayoutVars>
          <dgm:chMax val="0"/>
          <dgm:chPref val="0"/>
          <dgm:bulletEnabled val="1"/>
        </dgm:presLayoutVars>
      </dgm:prSet>
      <dgm:spPr/>
    </dgm:pt>
    <dgm:pt modelId="{3A867A62-80A7-4502-A616-D7180F9C218F}" type="pres">
      <dgm:prSet presAssocID="{1877EDCF-DB54-458A-96FD-CA402064350A}" presName="Triangle" presStyleLbl="alignNode1" presStyleIdx="7" presStyleCnt="13"/>
      <dgm:spPr/>
    </dgm:pt>
    <dgm:pt modelId="{21B67E45-9D1A-4690-AD60-67D4362AC5A5}" type="pres">
      <dgm:prSet presAssocID="{7D62BC97-EDDC-4CB2-9508-6DDC8711B6B4}" presName="sibTrans" presStyleCnt="0"/>
      <dgm:spPr/>
    </dgm:pt>
    <dgm:pt modelId="{8EE1B8A1-126C-47C0-BD67-8F8A26931B7E}" type="pres">
      <dgm:prSet presAssocID="{7D62BC97-EDDC-4CB2-9508-6DDC8711B6B4}" presName="space" presStyleCnt="0"/>
      <dgm:spPr/>
    </dgm:pt>
    <dgm:pt modelId="{93F1012C-5E1F-4310-B5D4-C94D978A1FD3}" type="pres">
      <dgm:prSet presAssocID="{A8AD14A6-45A5-4802-806C-275159B7630E}" presName="composite" presStyleCnt="0"/>
      <dgm:spPr/>
    </dgm:pt>
    <dgm:pt modelId="{9ACE642E-B1F8-468E-A717-FA675A0089D7}" type="pres">
      <dgm:prSet presAssocID="{A8AD14A6-45A5-4802-806C-275159B7630E}" presName="LShape" presStyleLbl="alignNode1" presStyleIdx="8" presStyleCnt="13"/>
      <dgm:spPr>
        <a:solidFill>
          <a:schemeClr val="accent3"/>
        </a:solidFill>
        <a:ln>
          <a:solidFill>
            <a:schemeClr val="accent3"/>
          </a:solidFill>
        </a:ln>
      </dgm:spPr>
    </dgm:pt>
    <dgm:pt modelId="{C60D5893-4DF9-4B03-87FD-6355AB15F8CA}" type="pres">
      <dgm:prSet presAssocID="{A8AD14A6-45A5-4802-806C-275159B7630E}" presName="ParentText" presStyleLbl="revTx" presStyleIdx="4" presStyleCnt="7">
        <dgm:presLayoutVars>
          <dgm:chMax val="0"/>
          <dgm:chPref val="0"/>
          <dgm:bulletEnabled val="1"/>
        </dgm:presLayoutVars>
      </dgm:prSet>
      <dgm:spPr/>
    </dgm:pt>
    <dgm:pt modelId="{29AD000E-AE03-4B56-AE23-770BAE85975F}" type="pres">
      <dgm:prSet presAssocID="{A8AD14A6-45A5-4802-806C-275159B7630E}" presName="Triangle" presStyleLbl="alignNode1" presStyleIdx="9" presStyleCnt="13"/>
      <dgm:spPr/>
    </dgm:pt>
    <dgm:pt modelId="{914FAF6F-A67C-4D96-A99A-DBB7749EB2CA}" type="pres">
      <dgm:prSet presAssocID="{373B8E06-6AE3-4612-8021-F7814A665560}" presName="sibTrans" presStyleCnt="0"/>
      <dgm:spPr/>
    </dgm:pt>
    <dgm:pt modelId="{C92A4E45-20A1-44AE-9BC8-E387E8625C10}" type="pres">
      <dgm:prSet presAssocID="{373B8E06-6AE3-4612-8021-F7814A665560}" presName="space" presStyleCnt="0"/>
      <dgm:spPr/>
    </dgm:pt>
    <dgm:pt modelId="{A07EF465-47DF-48E3-9913-B4FE756EECAD}" type="pres">
      <dgm:prSet presAssocID="{837E4E70-7C27-477E-BAAB-17B177681EC6}" presName="composite" presStyleCnt="0"/>
      <dgm:spPr/>
    </dgm:pt>
    <dgm:pt modelId="{7A2C592D-7D5A-43E4-8B5A-901FB8C59FF5}" type="pres">
      <dgm:prSet presAssocID="{837E4E70-7C27-477E-BAAB-17B177681EC6}" presName="LShape" presStyleLbl="alignNode1" presStyleIdx="10" presStyleCnt="13"/>
      <dgm:spPr/>
    </dgm:pt>
    <dgm:pt modelId="{3D011A7D-DB48-416D-8F47-087534A455BC}" type="pres">
      <dgm:prSet presAssocID="{837E4E70-7C27-477E-BAAB-17B177681EC6}" presName="ParentText" presStyleLbl="revTx" presStyleIdx="5" presStyleCnt="7">
        <dgm:presLayoutVars>
          <dgm:chMax val="0"/>
          <dgm:chPref val="0"/>
          <dgm:bulletEnabled val="1"/>
        </dgm:presLayoutVars>
      </dgm:prSet>
      <dgm:spPr/>
    </dgm:pt>
    <dgm:pt modelId="{169100E0-C836-40C4-9711-C297D3944AFF}" type="pres">
      <dgm:prSet presAssocID="{837E4E70-7C27-477E-BAAB-17B177681EC6}" presName="Triangle" presStyleLbl="alignNode1" presStyleIdx="11" presStyleCnt="13"/>
      <dgm:spPr/>
    </dgm:pt>
    <dgm:pt modelId="{0543DE1F-6F30-4D23-A11F-6CADC17161A6}" type="pres">
      <dgm:prSet presAssocID="{3920142D-F060-499A-8B19-0F3E356D224B}" presName="sibTrans" presStyleCnt="0"/>
      <dgm:spPr/>
    </dgm:pt>
    <dgm:pt modelId="{6C322E12-9132-4F2C-9037-056E296AAC74}" type="pres">
      <dgm:prSet presAssocID="{3920142D-F060-499A-8B19-0F3E356D224B}" presName="space" presStyleCnt="0"/>
      <dgm:spPr/>
    </dgm:pt>
    <dgm:pt modelId="{7E2F5903-51DA-4EFF-A57A-BA3A7AD75A05}" type="pres">
      <dgm:prSet presAssocID="{E0811682-8A61-4268-BF7D-2970DF4F0F10}" presName="composite" presStyleCnt="0"/>
      <dgm:spPr/>
    </dgm:pt>
    <dgm:pt modelId="{14142121-554C-474B-9DAB-3321139D01A9}" type="pres">
      <dgm:prSet presAssocID="{E0811682-8A61-4268-BF7D-2970DF4F0F10}" presName="LShape" presStyleLbl="alignNode1" presStyleIdx="12" presStyleCnt="13"/>
      <dgm:spPr/>
    </dgm:pt>
    <dgm:pt modelId="{DFCF859A-856C-4D5D-8D3C-B390C48B2A01}" type="pres">
      <dgm:prSet presAssocID="{E0811682-8A61-4268-BF7D-2970DF4F0F10}" presName="ParentText" presStyleLbl="revTx" presStyleIdx="6" presStyleCnt="7">
        <dgm:presLayoutVars>
          <dgm:chMax val="0"/>
          <dgm:chPref val="0"/>
          <dgm:bulletEnabled val="1"/>
        </dgm:presLayoutVars>
      </dgm:prSet>
      <dgm:spPr/>
    </dgm:pt>
  </dgm:ptLst>
  <dgm:cxnLst>
    <dgm:cxn modelId="{1115FE10-32F8-43BF-A4B6-4D3F24C1BC7A}" type="presOf" srcId="{6CAA0A81-7D4E-477A-AB11-CEA45FFDD1C4}" destId="{471B14E6-8E27-4AFF-A677-A6A0E6A7E337}" srcOrd="0" destOrd="0" presId="urn:microsoft.com/office/officeart/2009/3/layout/StepUpProcess"/>
    <dgm:cxn modelId="{AD832D17-0D28-4F96-8F89-AD0C810B5071}" srcId="{D7A357A4-C60B-4EE9-81A7-AD1223280746}" destId="{A8AD14A6-45A5-4802-806C-275159B7630E}" srcOrd="4" destOrd="0" parTransId="{1B605B8F-84D4-4A59-958A-5F47388C70FF}" sibTransId="{373B8E06-6AE3-4612-8021-F7814A665560}"/>
    <dgm:cxn modelId="{A0109817-0178-4DDB-BB25-BA7D550B354C}" type="presOf" srcId="{1877EDCF-DB54-458A-96FD-CA402064350A}" destId="{E0CD24FD-3012-42A9-ADFB-8BB105B90C0A}" srcOrd="0" destOrd="0" presId="urn:microsoft.com/office/officeart/2009/3/layout/StepUpProcess"/>
    <dgm:cxn modelId="{BDA5681B-F624-4A7B-869C-05A02B732ABF}" type="presOf" srcId="{538F06CC-DE69-442A-9B35-98E718B2D246}" destId="{047EDAA4-72D1-4BE8-8962-5846D326D3D8}" srcOrd="0" destOrd="0" presId="urn:microsoft.com/office/officeart/2009/3/layout/StepUpProcess"/>
    <dgm:cxn modelId="{264ED630-6A86-4E2A-976F-193E721761AD}" srcId="{D7A357A4-C60B-4EE9-81A7-AD1223280746}" destId="{1877EDCF-DB54-458A-96FD-CA402064350A}" srcOrd="3" destOrd="0" parTransId="{F1142A9C-5288-4F4C-9EE2-4A3776340B55}" sibTransId="{7D62BC97-EDDC-4CB2-9508-6DDC8711B6B4}"/>
    <dgm:cxn modelId="{A39A4C33-F65E-45B6-B871-F69ECE9034ED}" srcId="{D7A357A4-C60B-4EE9-81A7-AD1223280746}" destId="{7D111FD9-3F15-4C58-AC1C-3393D8CC0561}" srcOrd="0" destOrd="0" parTransId="{0C368FF5-1F37-4C76-957D-7698D9BF7086}" sibTransId="{08C5C2F4-F711-4FD1-8189-8E68542125E5}"/>
    <dgm:cxn modelId="{EE354F44-23E2-481C-80CF-A390BD33ECCA}" srcId="{D7A357A4-C60B-4EE9-81A7-AD1223280746}" destId="{538F06CC-DE69-442A-9B35-98E718B2D246}" srcOrd="2" destOrd="0" parTransId="{6AEEF275-4B64-4ADE-B7C2-A45EB62ABC35}" sibTransId="{5110479E-443C-46C2-8345-8920D72D36F8}"/>
    <dgm:cxn modelId="{A35F4969-45AD-4276-86A6-D1170F6B79B2}" type="presOf" srcId="{D7A357A4-C60B-4EE9-81A7-AD1223280746}" destId="{59960854-8E73-45A6-A8EC-ABFD29791E58}" srcOrd="0" destOrd="0" presId="urn:microsoft.com/office/officeart/2009/3/layout/StepUpProcess"/>
    <dgm:cxn modelId="{DF25BD6E-9C31-436F-A056-C7238017ED32}" srcId="{D7A357A4-C60B-4EE9-81A7-AD1223280746}" destId="{6CAA0A81-7D4E-477A-AB11-CEA45FFDD1C4}" srcOrd="1" destOrd="0" parTransId="{FCBDDE79-696E-4BEA-8DF0-E0C3AF6D3B25}" sibTransId="{AA2E8BC7-1EB0-4EAF-8A38-150379465DB0}"/>
    <dgm:cxn modelId="{9602E151-A808-4B59-AA21-B2581ACBE361}" srcId="{D7A357A4-C60B-4EE9-81A7-AD1223280746}" destId="{837E4E70-7C27-477E-BAAB-17B177681EC6}" srcOrd="5" destOrd="0" parTransId="{0F2B3758-45DB-43B6-9532-FE41C90A354F}" sibTransId="{3920142D-F060-499A-8B19-0F3E356D224B}"/>
    <dgm:cxn modelId="{749A55AF-F17E-48C6-9008-3366FDACD5EF}" type="presOf" srcId="{7D111FD9-3F15-4C58-AC1C-3393D8CC0561}" destId="{E93E9BC9-BD85-4D0B-A944-C366464EAF27}" srcOrd="0" destOrd="0" presId="urn:microsoft.com/office/officeart/2009/3/layout/StepUpProcess"/>
    <dgm:cxn modelId="{F84FE5AF-1741-4F63-B596-3B549BD4CB76}" type="presOf" srcId="{837E4E70-7C27-477E-BAAB-17B177681EC6}" destId="{3D011A7D-DB48-416D-8F47-087534A455BC}" srcOrd="0" destOrd="0" presId="urn:microsoft.com/office/officeart/2009/3/layout/StepUpProcess"/>
    <dgm:cxn modelId="{D836DAC1-CF12-44F4-86EA-B7187C2105E3}" type="presOf" srcId="{E0811682-8A61-4268-BF7D-2970DF4F0F10}" destId="{DFCF859A-856C-4D5D-8D3C-B390C48B2A01}" srcOrd="0" destOrd="0" presId="urn:microsoft.com/office/officeart/2009/3/layout/StepUpProcess"/>
    <dgm:cxn modelId="{A68605C9-1258-4636-B7D0-B49B41659FFA}" srcId="{D7A357A4-C60B-4EE9-81A7-AD1223280746}" destId="{E0811682-8A61-4268-BF7D-2970DF4F0F10}" srcOrd="6" destOrd="0" parTransId="{653F3247-AE41-46DC-8E0F-F2C8D1DB586E}" sibTransId="{21A6ABDC-7894-48E6-A6F3-93B9AE0AA0D6}"/>
    <dgm:cxn modelId="{410DBFCD-A98B-43E8-B867-E3C1ED95C84F}" type="presOf" srcId="{A8AD14A6-45A5-4802-806C-275159B7630E}" destId="{C60D5893-4DF9-4B03-87FD-6355AB15F8CA}" srcOrd="0" destOrd="0" presId="urn:microsoft.com/office/officeart/2009/3/layout/StepUpProcess"/>
    <dgm:cxn modelId="{686A860C-75BB-45B5-8E2C-719B1DA22AE1}" type="presParOf" srcId="{59960854-8E73-45A6-A8EC-ABFD29791E58}" destId="{38B4D484-D7F5-4F7D-A6E3-7253A349BAAB}" srcOrd="0" destOrd="0" presId="urn:microsoft.com/office/officeart/2009/3/layout/StepUpProcess"/>
    <dgm:cxn modelId="{60769227-429B-4D3A-AC0C-3A58D8CB4859}" type="presParOf" srcId="{38B4D484-D7F5-4F7D-A6E3-7253A349BAAB}" destId="{FEB35F35-4EA9-4A40-8941-7BFCDF93B987}" srcOrd="0" destOrd="0" presId="urn:microsoft.com/office/officeart/2009/3/layout/StepUpProcess"/>
    <dgm:cxn modelId="{67BFFC7C-CBA5-495D-9DE5-B248ED9063EE}" type="presParOf" srcId="{38B4D484-D7F5-4F7D-A6E3-7253A349BAAB}" destId="{E93E9BC9-BD85-4D0B-A944-C366464EAF27}" srcOrd="1" destOrd="0" presId="urn:microsoft.com/office/officeart/2009/3/layout/StepUpProcess"/>
    <dgm:cxn modelId="{BE87CDB7-C7B8-4CE9-944D-DDB01D632182}" type="presParOf" srcId="{38B4D484-D7F5-4F7D-A6E3-7253A349BAAB}" destId="{EEA5542F-01BF-496E-B42E-3664564CB02E}" srcOrd="2" destOrd="0" presId="urn:microsoft.com/office/officeart/2009/3/layout/StepUpProcess"/>
    <dgm:cxn modelId="{CDAEA703-8DCE-47E0-9D68-237213CC48CC}" type="presParOf" srcId="{59960854-8E73-45A6-A8EC-ABFD29791E58}" destId="{985EFFE7-A37D-4952-AD95-EB10B7EA32E5}" srcOrd="1" destOrd="0" presId="urn:microsoft.com/office/officeart/2009/3/layout/StepUpProcess"/>
    <dgm:cxn modelId="{04AD6929-891F-499E-B032-25D07ACFCB91}" type="presParOf" srcId="{985EFFE7-A37D-4952-AD95-EB10B7EA32E5}" destId="{3DA5D619-BDEF-4DBD-AED8-D0851AD3C815}" srcOrd="0" destOrd="0" presId="urn:microsoft.com/office/officeart/2009/3/layout/StepUpProcess"/>
    <dgm:cxn modelId="{F8C65F72-45B0-4535-B179-A56261E25CAC}" type="presParOf" srcId="{59960854-8E73-45A6-A8EC-ABFD29791E58}" destId="{3225468B-398B-4C61-9FB3-197596B8EE2D}" srcOrd="2" destOrd="0" presId="urn:microsoft.com/office/officeart/2009/3/layout/StepUpProcess"/>
    <dgm:cxn modelId="{25E5ED3E-746D-462D-87B0-EC34FC9D0F94}" type="presParOf" srcId="{3225468B-398B-4C61-9FB3-197596B8EE2D}" destId="{CC9D6D0D-AFE8-4ACC-8583-21447BC19188}" srcOrd="0" destOrd="0" presId="urn:microsoft.com/office/officeart/2009/3/layout/StepUpProcess"/>
    <dgm:cxn modelId="{436CB3E6-4ED7-4370-A3DC-001285551B8F}" type="presParOf" srcId="{3225468B-398B-4C61-9FB3-197596B8EE2D}" destId="{471B14E6-8E27-4AFF-A677-A6A0E6A7E337}" srcOrd="1" destOrd="0" presId="urn:microsoft.com/office/officeart/2009/3/layout/StepUpProcess"/>
    <dgm:cxn modelId="{E220B727-9ADA-4B90-8392-4184B60F45B7}" type="presParOf" srcId="{3225468B-398B-4C61-9FB3-197596B8EE2D}" destId="{12C69627-032E-43B2-BA9F-226CAAF9516A}" srcOrd="2" destOrd="0" presId="urn:microsoft.com/office/officeart/2009/3/layout/StepUpProcess"/>
    <dgm:cxn modelId="{2111DA74-F148-48CA-A4B8-1FB50EDC5062}" type="presParOf" srcId="{59960854-8E73-45A6-A8EC-ABFD29791E58}" destId="{37543AD9-D7DD-49A9-8498-CD088CBD8654}" srcOrd="3" destOrd="0" presId="urn:microsoft.com/office/officeart/2009/3/layout/StepUpProcess"/>
    <dgm:cxn modelId="{DD2AFADD-E79D-4EBC-B467-4FDF45C4463C}" type="presParOf" srcId="{37543AD9-D7DD-49A9-8498-CD088CBD8654}" destId="{1232DC93-D16B-4DB6-BF4C-AAEC1667B1F9}" srcOrd="0" destOrd="0" presId="urn:microsoft.com/office/officeart/2009/3/layout/StepUpProcess"/>
    <dgm:cxn modelId="{029069CB-AE55-4E8F-881E-914BDCD5652C}" type="presParOf" srcId="{59960854-8E73-45A6-A8EC-ABFD29791E58}" destId="{8B86EA25-A76A-43B1-B875-58B0AF6789D4}" srcOrd="4" destOrd="0" presId="urn:microsoft.com/office/officeart/2009/3/layout/StepUpProcess"/>
    <dgm:cxn modelId="{04D5CD77-B932-4B58-B669-A034968CC29C}" type="presParOf" srcId="{8B86EA25-A76A-43B1-B875-58B0AF6789D4}" destId="{5BC44B48-4FF6-4CD2-9A7F-2AFF6E12C34F}" srcOrd="0" destOrd="0" presId="urn:microsoft.com/office/officeart/2009/3/layout/StepUpProcess"/>
    <dgm:cxn modelId="{6409D568-B72D-4400-AB44-54FCCB7CDA18}" type="presParOf" srcId="{8B86EA25-A76A-43B1-B875-58B0AF6789D4}" destId="{047EDAA4-72D1-4BE8-8962-5846D326D3D8}" srcOrd="1" destOrd="0" presId="urn:microsoft.com/office/officeart/2009/3/layout/StepUpProcess"/>
    <dgm:cxn modelId="{42F14F13-4610-4C5E-9049-BE1E8A159F3D}" type="presParOf" srcId="{8B86EA25-A76A-43B1-B875-58B0AF6789D4}" destId="{2569A4A4-7CD3-405D-A969-21F53BDC7626}" srcOrd="2" destOrd="0" presId="urn:microsoft.com/office/officeart/2009/3/layout/StepUpProcess"/>
    <dgm:cxn modelId="{B3BAE808-B18F-4CB2-88F3-FCB5F3FC2A5D}" type="presParOf" srcId="{59960854-8E73-45A6-A8EC-ABFD29791E58}" destId="{CAD300F8-B130-48E8-88D7-E7EC913A8D05}" srcOrd="5" destOrd="0" presId="urn:microsoft.com/office/officeart/2009/3/layout/StepUpProcess"/>
    <dgm:cxn modelId="{C92C5F53-6D29-4E13-A2BD-2C7121F2A15E}" type="presParOf" srcId="{CAD300F8-B130-48E8-88D7-E7EC913A8D05}" destId="{E769E090-13DF-43AC-B8FB-AC5A14A589C9}" srcOrd="0" destOrd="0" presId="urn:microsoft.com/office/officeart/2009/3/layout/StepUpProcess"/>
    <dgm:cxn modelId="{5EC1D406-7135-44CC-902D-7E568BFB98CE}" type="presParOf" srcId="{59960854-8E73-45A6-A8EC-ABFD29791E58}" destId="{005C6260-B014-4DF8-87F3-6CA0AD749791}" srcOrd="6" destOrd="0" presId="urn:microsoft.com/office/officeart/2009/3/layout/StepUpProcess"/>
    <dgm:cxn modelId="{EFACD3F5-38FE-4751-8C79-ED50BB757DFA}" type="presParOf" srcId="{005C6260-B014-4DF8-87F3-6CA0AD749791}" destId="{41CBBD6B-1BFE-4596-9001-2582F0DFA64F}" srcOrd="0" destOrd="0" presId="urn:microsoft.com/office/officeart/2009/3/layout/StepUpProcess"/>
    <dgm:cxn modelId="{1501C318-394E-4398-95A8-CC89E617C989}" type="presParOf" srcId="{005C6260-B014-4DF8-87F3-6CA0AD749791}" destId="{E0CD24FD-3012-42A9-ADFB-8BB105B90C0A}" srcOrd="1" destOrd="0" presId="urn:microsoft.com/office/officeart/2009/3/layout/StepUpProcess"/>
    <dgm:cxn modelId="{6BFF98F3-D1DD-403F-9EBA-D41F9AC4EEF9}" type="presParOf" srcId="{005C6260-B014-4DF8-87F3-6CA0AD749791}" destId="{3A867A62-80A7-4502-A616-D7180F9C218F}" srcOrd="2" destOrd="0" presId="urn:microsoft.com/office/officeart/2009/3/layout/StepUpProcess"/>
    <dgm:cxn modelId="{E2349577-54B2-42B6-B39D-A1C0A5F0861E}" type="presParOf" srcId="{59960854-8E73-45A6-A8EC-ABFD29791E58}" destId="{21B67E45-9D1A-4690-AD60-67D4362AC5A5}" srcOrd="7" destOrd="0" presId="urn:microsoft.com/office/officeart/2009/3/layout/StepUpProcess"/>
    <dgm:cxn modelId="{20A3A2A1-1C0B-40F8-87B2-04AC962D7A2E}" type="presParOf" srcId="{21B67E45-9D1A-4690-AD60-67D4362AC5A5}" destId="{8EE1B8A1-126C-47C0-BD67-8F8A26931B7E}" srcOrd="0" destOrd="0" presId="urn:microsoft.com/office/officeart/2009/3/layout/StepUpProcess"/>
    <dgm:cxn modelId="{0C0AB3F6-93A5-4EB9-9A5C-722A2B17BC88}" type="presParOf" srcId="{59960854-8E73-45A6-A8EC-ABFD29791E58}" destId="{93F1012C-5E1F-4310-B5D4-C94D978A1FD3}" srcOrd="8" destOrd="0" presId="urn:microsoft.com/office/officeart/2009/3/layout/StepUpProcess"/>
    <dgm:cxn modelId="{5F03ADB6-4B05-4FD5-83A2-141FBF0B3C1C}" type="presParOf" srcId="{93F1012C-5E1F-4310-B5D4-C94D978A1FD3}" destId="{9ACE642E-B1F8-468E-A717-FA675A0089D7}" srcOrd="0" destOrd="0" presId="urn:microsoft.com/office/officeart/2009/3/layout/StepUpProcess"/>
    <dgm:cxn modelId="{703BC3F6-AF39-4E49-9B7A-9517F9F30857}" type="presParOf" srcId="{93F1012C-5E1F-4310-B5D4-C94D978A1FD3}" destId="{C60D5893-4DF9-4B03-87FD-6355AB15F8CA}" srcOrd="1" destOrd="0" presId="urn:microsoft.com/office/officeart/2009/3/layout/StepUpProcess"/>
    <dgm:cxn modelId="{D6DA898D-2160-41C0-AAEB-8B103113286A}" type="presParOf" srcId="{93F1012C-5E1F-4310-B5D4-C94D978A1FD3}" destId="{29AD000E-AE03-4B56-AE23-770BAE85975F}" srcOrd="2" destOrd="0" presId="urn:microsoft.com/office/officeart/2009/3/layout/StepUpProcess"/>
    <dgm:cxn modelId="{8647935C-2D54-4F2F-9FE3-AC8127F5082E}" type="presParOf" srcId="{59960854-8E73-45A6-A8EC-ABFD29791E58}" destId="{914FAF6F-A67C-4D96-A99A-DBB7749EB2CA}" srcOrd="9" destOrd="0" presId="urn:microsoft.com/office/officeart/2009/3/layout/StepUpProcess"/>
    <dgm:cxn modelId="{B0B8043A-0EA5-4EC3-8DEF-BE2CD1AE04DC}" type="presParOf" srcId="{914FAF6F-A67C-4D96-A99A-DBB7749EB2CA}" destId="{C92A4E45-20A1-44AE-9BC8-E387E8625C10}" srcOrd="0" destOrd="0" presId="urn:microsoft.com/office/officeart/2009/3/layout/StepUpProcess"/>
    <dgm:cxn modelId="{EEBA0DC6-6FD0-44FD-99FA-E64345B946E2}" type="presParOf" srcId="{59960854-8E73-45A6-A8EC-ABFD29791E58}" destId="{A07EF465-47DF-48E3-9913-B4FE756EECAD}" srcOrd="10" destOrd="0" presId="urn:microsoft.com/office/officeart/2009/3/layout/StepUpProcess"/>
    <dgm:cxn modelId="{4661458B-3FAD-42D4-B503-ECA6F54DB9E8}" type="presParOf" srcId="{A07EF465-47DF-48E3-9913-B4FE756EECAD}" destId="{7A2C592D-7D5A-43E4-8B5A-901FB8C59FF5}" srcOrd="0" destOrd="0" presId="urn:microsoft.com/office/officeart/2009/3/layout/StepUpProcess"/>
    <dgm:cxn modelId="{7596E762-2670-450A-B6EB-2E06509CBB99}" type="presParOf" srcId="{A07EF465-47DF-48E3-9913-B4FE756EECAD}" destId="{3D011A7D-DB48-416D-8F47-087534A455BC}" srcOrd="1" destOrd="0" presId="urn:microsoft.com/office/officeart/2009/3/layout/StepUpProcess"/>
    <dgm:cxn modelId="{54702494-B749-4761-A495-AF19CF770A68}" type="presParOf" srcId="{A07EF465-47DF-48E3-9913-B4FE756EECAD}" destId="{169100E0-C836-40C4-9711-C297D3944AFF}" srcOrd="2" destOrd="0" presId="urn:microsoft.com/office/officeart/2009/3/layout/StepUpProcess"/>
    <dgm:cxn modelId="{5782C961-1EAE-4FD0-BBFD-EDC41E564FAE}" type="presParOf" srcId="{59960854-8E73-45A6-A8EC-ABFD29791E58}" destId="{0543DE1F-6F30-4D23-A11F-6CADC17161A6}" srcOrd="11" destOrd="0" presId="urn:microsoft.com/office/officeart/2009/3/layout/StepUpProcess"/>
    <dgm:cxn modelId="{3C520251-0D23-4B52-A170-E6378ED28B23}" type="presParOf" srcId="{0543DE1F-6F30-4D23-A11F-6CADC17161A6}" destId="{6C322E12-9132-4F2C-9037-056E296AAC74}" srcOrd="0" destOrd="0" presId="urn:microsoft.com/office/officeart/2009/3/layout/StepUpProcess"/>
    <dgm:cxn modelId="{FD3544E1-D709-46B3-AF55-32EFFEA1DCE7}" type="presParOf" srcId="{59960854-8E73-45A6-A8EC-ABFD29791E58}" destId="{7E2F5903-51DA-4EFF-A57A-BA3A7AD75A05}" srcOrd="12" destOrd="0" presId="urn:microsoft.com/office/officeart/2009/3/layout/StepUpProcess"/>
    <dgm:cxn modelId="{24D2D298-A4E6-4790-BD77-2A4C5C557F59}" type="presParOf" srcId="{7E2F5903-51DA-4EFF-A57A-BA3A7AD75A05}" destId="{14142121-554C-474B-9DAB-3321139D01A9}" srcOrd="0" destOrd="0" presId="urn:microsoft.com/office/officeart/2009/3/layout/StepUpProcess"/>
    <dgm:cxn modelId="{17F90926-800E-4952-B048-CF3A085FC778}" type="presParOf" srcId="{7E2F5903-51DA-4EFF-A57A-BA3A7AD75A05}" destId="{DFCF859A-856C-4D5D-8D3C-B390C48B2A0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97146-32B4-41A3-9F2D-23407851227B}">
      <dsp:nvSpPr>
        <dsp:cNvPr id="0" name=""/>
        <dsp:cNvSpPr/>
      </dsp:nvSpPr>
      <dsp:spPr>
        <a:xfrm>
          <a:off x="-4439873" y="-680925"/>
          <a:ext cx="5289326" cy="5289326"/>
        </a:xfrm>
        <a:prstGeom prst="blockArc">
          <a:avLst>
            <a:gd name="adj1" fmla="val 18900000"/>
            <a:gd name="adj2" fmla="val 2700000"/>
            <a:gd name="adj3" fmla="val 4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FE369-4D84-48F4-AE62-C014D5CD7488}">
      <dsp:nvSpPr>
        <dsp:cNvPr id="0" name=""/>
        <dsp:cNvSpPr/>
      </dsp:nvSpPr>
      <dsp:spPr>
        <a:xfrm>
          <a:off x="371922" y="245388"/>
          <a:ext cx="6242547"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err="1">
              <a:solidFill>
                <a:schemeClr val="tx1"/>
              </a:solidFill>
              <a:latin typeface="Arial" panose="020B0604020202020204" pitchFamily="34" charset="0"/>
              <a:cs typeface="Arial" panose="020B0604020202020204" pitchFamily="34" charset="0"/>
            </a:rPr>
            <a:t>Improved</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management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of</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public</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revenues</a:t>
          </a:r>
          <a:endParaRPr lang="de-DE" sz="1900" kern="1200" dirty="0">
            <a:solidFill>
              <a:schemeClr val="tx1"/>
            </a:solidFill>
          </a:endParaRPr>
        </a:p>
      </dsp:txBody>
      <dsp:txXfrm>
        <a:off x="371922" y="245388"/>
        <a:ext cx="6242547" cy="491091"/>
      </dsp:txXfrm>
    </dsp:sp>
    <dsp:sp modelId="{0092789E-8367-4691-84A9-2C74448FC3EE}">
      <dsp:nvSpPr>
        <dsp:cNvPr id="0" name=""/>
        <dsp:cNvSpPr/>
      </dsp:nvSpPr>
      <dsp:spPr>
        <a:xfrm>
          <a:off x="64990" y="184002"/>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1D97E-E731-4ED6-8F82-EBBA5F9950D1}">
      <dsp:nvSpPr>
        <dsp:cNvPr id="0" name=""/>
        <dsp:cNvSpPr/>
      </dsp:nvSpPr>
      <dsp:spPr>
        <a:xfrm>
          <a:off x="723824" y="981790"/>
          <a:ext cx="5890645"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err="1">
              <a:solidFill>
                <a:schemeClr val="tx1"/>
              </a:solidFill>
              <a:latin typeface="Arial" panose="020B0604020202020204" pitchFamily="34" charset="0"/>
              <a:cs typeface="Arial" panose="020B0604020202020204" pitchFamily="34" charset="0"/>
            </a:rPr>
            <a:t>Improved</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investment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climate</a:t>
          </a:r>
          <a:endParaRPr lang="de-DE" sz="1900" kern="1200" dirty="0"/>
        </a:p>
      </dsp:txBody>
      <dsp:txXfrm>
        <a:off x="723824" y="981790"/>
        <a:ext cx="5890645" cy="491091"/>
      </dsp:txXfrm>
    </dsp:sp>
    <dsp:sp modelId="{DBD5461D-56BF-412D-A2B3-4CD62DE76D80}">
      <dsp:nvSpPr>
        <dsp:cNvPr id="0" name=""/>
        <dsp:cNvSpPr/>
      </dsp:nvSpPr>
      <dsp:spPr>
        <a:xfrm>
          <a:off x="416892" y="920403"/>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36F9F-78B6-4F0B-ADB2-1A8607D8F3CD}">
      <dsp:nvSpPr>
        <dsp:cNvPr id="0" name=""/>
        <dsp:cNvSpPr/>
      </dsp:nvSpPr>
      <dsp:spPr>
        <a:xfrm>
          <a:off x="831829" y="1718191"/>
          <a:ext cx="5782639"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More </a:t>
          </a:r>
          <a:r>
            <a:rPr lang="de-DE" sz="1900" kern="1200" dirty="0" err="1">
              <a:solidFill>
                <a:schemeClr val="tx1"/>
              </a:solidFill>
              <a:latin typeface="Arial" panose="020B0604020202020204" pitchFamily="34" charset="0"/>
              <a:cs typeface="Arial" panose="020B0604020202020204" pitchFamily="34" charset="0"/>
            </a:rPr>
            <a:t>favourable</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loans</a:t>
          </a:r>
          <a:endParaRPr lang="de-DE" sz="1900" kern="1200" dirty="0">
            <a:solidFill>
              <a:schemeClr val="tx1"/>
            </a:solidFill>
            <a:latin typeface="Arial" panose="020B0604020202020204" pitchFamily="34" charset="0"/>
            <a:cs typeface="Arial" panose="020B0604020202020204" pitchFamily="34" charset="0"/>
          </a:endParaRPr>
        </a:p>
      </dsp:txBody>
      <dsp:txXfrm>
        <a:off x="831829" y="1718191"/>
        <a:ext cx="5782639" cy="491091"/>
      </dsp:txXfrm>
    </dsp:sp>
    <dsp:sp modelId="{97FA9255-187D-4CA0-8077-19649ADB7A7D}">
      <dsp:nvSpPr>
        <dsp:cNvPr id="0" name=""/>
        <dsp:cNvSpPr/>
      </dsp:nvSpPr>
      <dsp:spPr>
        <a:xfrm>
          <a:off x="524897" y="1656805"/>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87341-098E-48C3-9912-B9E0DF0B6CE8}">
      <dsp:nvSpPr>
        <dsp:cNvPr id="0" name=""/>
        <dsp:cNvSpPr/>
      </dsp:nvSpPr>
      <dsp:spPr>
        <a:xfrm>
          <a:off x="723824" y="2454593"/>
          <a:ext cx="5890645"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The </a:t>
          </a:r>
          <a:r>
            <a:rPr lang="de-DE" sz="1900" kern="1200" dirty="0" err="1">
              <a:solidFill>
                <a:schemeClr val="tx1"/>
              </a:solidFill>
              <a:latin typeface="Arial" panose="020B0604020202020204" pitchFamily="34" charset="0"/>
              <a:cs typeface="Arial" panose="020B0604020202020204" pitchFamily="34" charset="0"/>
            </a:rPr>
            <a:t>fight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against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corruption</a:t>
          </a:r>
          <a:endParaRPr lang="de-DE" sz="1900" kern="1200" dirty="0">
            <a:solidFill>
              <a:schemeClr val="tx1"/>
            </a:solidFill>
            <a:latin typeface="Arial" panose="020B0604020202020204" pitchFamily="34" charset="0"/>
            <a:cs typeface="Arial" panose="020B0604020202020204" pitchFamily="34" charset="0"/>
          </a:endParaRPr>
        </a:p>
      </dsp:txBody>
      <dsp:txXfrm>
        <a:off x="723824" y="2454593"/>
        <a:ext cx="5890645" cy="491091"/>
      </dsp:txXfrm>
    </dsp:sp>
    <dsp:sp modelId="{24AE6E92-A48A-417A-AFA2-E555688FCEDD}">
      <dsp:nvSpPr>
        <dsp:cNvPr id="0" name=""/>
        <dsp:cNvSpPr/>
      </dsp:nvSpPr>
      <dsp:spPr>
        <a:xfrm>
          <a:off x="416892" y="2393206"/>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3F54D-C93D-4FEF-A1B1-BFD727C63E33}">
      <dsp:nvSpPr>
        <dsp:cNvPr id="0" name=""/>
        <dsp:cNvSpPr/>
      </dsp:nvSpPr>
      <dsp:spPr>
        <a:xfrm>
          <a:off x="371922" y="3146131"/>
          <a:ext cx="6242547" cy="580818"/>
        </a:xfrm>
        <a:prstGeom prst="rect">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Information </a:t>
          </a:r>
          <a:r>
            <a:rPr lang="de-DE" sz="1900" kern="1200" dirty="0" err="1">
              <a:solidFill>
                <a:schemeClr val="tx1"/>
              </a:solidFill>
              <a:latin typeface="Arial" panose="020B0604020202020204" pitchFamily="34" charset="0"/>
              <a:cs typeface="Arial" panose="020B0604020202020204" pitchFamily="34" charset="0"/>
            </a:rPr>
            <a:t>dissemination</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to</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and</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participation</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of</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the</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population</a:t>
          </a:r>
          <a:endParaRPr lang="de-DE" sz="1900" kern="1200" dirty="0">
            <a:solidFill>
              <a:schemeClr val="tx1"/>
            </a:solidFill>
            <a:latin typeface="Arial" panose="020B0604020202020204" pitchFamily="34" charset="0"/>
            <a:cs typeface="Arial" panose="020B0604020202020204" pitchFamily="34" charset="0"/>
          </a:endParaRPr>
        </a:p>
      </dsp:txBody>
      <dsp:txXfrm>
        <a:off x="371922" y="3146131"/>
        <a:ext cx="6242547" cy="580818"/>
      </dsp:txXfrm>
    </dsp:sp>
    <dsp:sp modelId="{9DFDEA34-8B52-4081-88DE-41307F627E6A}">
      <dsp:nvSpPr>
        <dsp:cNvPr id="0" name=""/>
        <dsp:cNvSpPr/>
      </dsp:nvSpPr>
      <dsp:spPr>
        <a:xfrm>
          <a:off x="64990" y="3129608"/>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9E36B-0677-4A51-933C-3723388B2192}">
      <dsp:nvSpPr>
        <dsp:cNvPr id="0" name=""/>
        <dsp:cNvSpPr/>
      </dsp:nvSpPr>
      <dsp:spPr>
        <a:xfrm>
          <a:off x="0" y="181748"/>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b="1" i="0" u="none" kern="1200" dirty="0">
              <a:latin typeface="Arial" panose="020B0604020202020204" pitchFamily="34" charset="0"/>
              <a:cs typeface="Arial" panose="020B0604020202020204" pitchFamily="34" charset="0"/>
            </a:rPr>
            <a:t>57</a:t>
          </a:r>
        </a:p>
        <a:p>
          <a:pPr marL="0" lvl="0" indent="0" algn="ctr" defTabSz="16002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countries </a:t>
          </a:r>
          <a:r>
            <a:rPr lang="de-DE" sz="2000" b="0" i="0" u="none" kern="1200" dirty="0" err="1">
              <a:latin typeface="Arial" panose="020B0604020202020204" pitchFamily="34" charset="0"/>
              <a:cs typeface="Arial" panose="020B0604020202020204" pitchFamily="34" charset="0"/>
            </a:rPr>
            <a:t>implement</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the</a:t>
          </a:r>
          <a:r>
            <a:rPr lang="de-DE" sz="2000" b="0" i="0" u="none" kern="1200" dirty="0">
              <a:latin typeface="Arial" panose="020B0604020202020204" pitchFamily="34" charset="0"/>
              <a:cs typeface="Arial" panose="020B0604020202020204" pitchFamily="34" charset="0"/>
            </a:rPr>
            <a:t> EITI </a:t>
          </a:r>
          <a:r>
            <a:rPr lang="de-DE" sz="2000" b="0" i="0" u="none" kern="1200" dirty="0" err="1">
              <a:latin typeface="Arial" panose="020B0604020202020204" pitchFamily="34" charset="0"/>
              <a:cs typeface="Arial" panose="020B0604020202020204" pitchFamily="34" charset="0"/>
            </a:rPr>
            <a:t>standard</a:t>
          </a:r>
          <a:endParaRPr lang="de-DE" sz="2000" kern="1200" dirty="0">
            <a:latin typeface="Arial" panose="020B0604020202020204" pitchFamily="34" charset="0"/>
            <a:cs typeface="Arial" panose="020B0604020202020204" pitchFamily="34" charset="0"/>
          </a:endParaRPr>
        </a:p>
      </dsp:txBody>
      <dsp:txXfrm>
        <a:off x="0" y="181748"/>
        <a:ext cx="2856274" cy="1713764"/>
      </dsp:txXfrm>
    </dsp:sp>
    <dsp:sp modelId="{CC209C95-5627-41D6-817B-B4082DE98B43}">
      <dsp:nvSpPr>
        <dsp:cNvPr id="0" name=""/>
        <dsp:cNvSpPr/>
      </dsp:nvSpPr>
      <dsp:spPr>
        <a:xfrm>
          <a:off x="3141901" y="181748"/>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More </a:t>
          </a:r>
          <a:r>
            <a:rPr lang="de-DE" sz="2400" b="1" i="0" u="none" kern="1200" dirty="0" err="1">
              <a:latin typeface="Arial" panose="020B0604020202020204" pitchFamily="34" charset="0"/>
              <a:cs typeface="Arial" panose="020B0604020202020204" pitchFamily="34" charset="0"/>
            </a:rPr>
            <a:t>than</a:t>
          </a:r>
          <a:r>
            <a:rPr lang="de-DE" sz="2400" b="1" i="0" u="none" kern="1200" dirty="0">
              <a:latin typeface="Arial" panose="020B0604020202020204" pitchFamily="34" charset="0"/>
              <a:cs typeface="Arial" panose="020B0604020202020204" pitchFamily="34" charset="0"/>
            </a:rPr>
            <a:t> 3,11 </a:t>
          </a:r>
          <a:r>
            <a:rPr lang="de-DE" sz="2400" b="1" i="0" u="none" kern="1200" dirty="0" err="1">
              <a:latin typeface="Arial" panose="020B0604020202020204" pitchFamily="34" charset="0"/>
              <a:cs typeface="Arial" panose="020B0604020202020204" pitchFamily="34" charset="0"/>
            </a:rPr>
            <a:t>trillion</a:t>
          </a:r>
          <a:r>
            <a:rPr lang="de-DE" sz="2400" b="1" i="0" u="none" kern="1200" dirty="0">
              <a:latin typeface="Arial" panose="020B0604020202020204" pitchFamily="34" charset="0"/>
              <a:cs typeface="Arial" panose="020B0604020202020204" pitchFamily="34" charset="0"/>
            </a:rPr>
            <a:t> USD</a:t>
          </a:r>
        </a:p>
        <a:p>
          <a:pPr marL="0" lvl="0" indent="0" algn="ctr" defTabSz="1066800">
            <a:lnSpc>
              <a:spcPct val="90000"/>
            </a:lnSpc>
            <a:spcBef>
              <a:spcPct val="0"/>
            </a:spcBef>
            <a:spcAft>
              <a:spcPct val="35000"/>
            </a:spcAft>
            <a:buNone/>
          </a:pPr>
          <a:r>
            <a:rPr lang="de-DE" sz="2000" kern="1200" dirty="0" err="1">
              <a:latin typeface="Arial" panose="020B0604020202020204" pitchFamily="34" charset="0"/>
              <a:cs typeface="Arial" panose="020B0604020202020204" pitchFamily="34" charset="0"/>
            </a:rPr>
            <a:t>government</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revenues</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were</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disclosed</a:t>
          </a:r>
          <a:endParaRPr lang="de-DE" sz="2000" kern="1200" dirty="0">
            <a:latin typeface="Arial" panose="020B0604020202020204" pitchFamily="34" charset="0"/>
            <a:cs typeface="Arial" panose="020B0604020202020204" pitchFamily="34" charset="0"/>
          </a:endParaRPr>
        </a:p>
      </dsp:txBody>
      <dsp:txXfrm>
        <a:off x="3141901" y="181748"/>
        <a:ext cx="2856274" cy="1713764"/>
      </dsp:txXfrm>
    </dsp:sp>
    <dsp:sp modelId="{EF72EC2E-E945-4614-AA97-DF267F718BFA}">
      <dsp:nvSpPr>
        <dsp:cNvPr id="0" name=""/>
        <dsp:cNvSpPr/>
      </dsp:nvSpPr>
      <dsp:spPr>
        <a:xfrm>
          <a:off x="6270322" y="195218"/>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More </a:t>
          </a:r>
          <a:r>
            <a:rPr lang="de-DE" sz="2400" b="1" i="0" u="none" kern="1200" dirty="0" err="1">
              <a:latin typeface="Arial" panose="020B0604020202020204" pitchFamily="34" charset="0"/>
              <a:cs typeface="Arial" panose="020B0604020202020204" pitchFamily="34" charset="0"/>
            </a:rPr>
            <a:t>than</a:t>
          </a:r>
          <a:r>
            <a:rPr lang="de-DE" sz="2400" b="1" i="0" u="none" kern="1200" dirty="0">
              <a:latin typeface="Arial" panose="020B0604020202020204" pitchFamily="34" charset="0"/>
              <a:cs typeface="Arial" panose="020B0604020202020204" pitchFamily="34" charset="0"/>
            </a:rPr>
            <a:t> 540 </a:t>
          </a:r>
          <a:r>
            <a:rPr lang="de-DE" sz="2400" b="1" i="0" u="none" kern="1200" dirty="0" err="1">
              <a:latin typeface="Arial" panose="020B0604020202020204" pitchFamily="34" charset="0"/>
              <a:cs typeface="Arial" panose="020B0604020202020204" pitchFamily="34" charset="0"/>
            </a:rPr>
            <a:t>fiscal</a:t>
          </a:r>
          <a:r>
            <a:rPr lang="de-DE" sz="2400" b="1" i="0" u="none" kern="1200" dirty="0">
              <a:latin typeface="Arial" panose="020B0604020202020204" pitchFamily="34" charset="0"/>
              <a:cs typeface="Arial" panose="020B0604020202020204" pitchFamily="34" charset="0"/>
            </a:rPr>
            <a:t> </a:t>
          </a:r>
          <a:r>
            <a:rPr lang="de-DE" sz="2400" b="1" i="0" u="none" kern="1200" dirty="0" err="1">
              <a:latin typeface="Arial" panose="020B0604020202020204" pitchFamily="34" charset="0"/>
              <a:cs typeface="Arial" panose="020B0604020202020204" pitchFamily="34" charset="0"/>
            </a:rPr>
            <a:t>years</a:t>
          </a:r>
          <a:endParaRPr lang="de-DE" sz="2400" b="1" i="0" u="none"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r>
            <a:rPr lang="de-DE" sz="2000" kern="1200" dirty="0" err="1">
              <a:latin typeface="Arial" panose="020B0604020202020204" pitchFamily="34" charset="0"/>
              <a:cs typeface="Arial" panose="020B0604020202020204" pitchFamily="34" charset="0"/>
            </a:rPr>
            <a:t>were</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disclosed</a:t>
          </a:r>
          <a:r>
            <a:rPr lang="de-DE" sz="2000" kern="1200" dirty="0">
              <a:latin typeface="Arial" panose="020B0604020202020204" pitchFamily="34" charset="0"/>
              <a:cs typeface="Arial" panose="020B0604020202020204" pitchFamily="34" charset="0"/>
            </a:rPr>
            <a:t> in open </a:t>
          </a:r>
          <a:r>
            <a:rPr lang="de-DE" sz="2000" kern="1200" dirty="0" err="1">
              <a:latin typeface="Arial" panose="020B0604020202020204" pitchFamily="34" charset="0"/>
              <a:cs typeface="Arial" panose="020B0604020202020204" pitchFamily="34" charset="0"/>
            </a:rPr>
            <a:t>data</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format</a:t>
          </a:r>
          <a:endParaRPr lang="de-DE" sz="2000" kern="1200" dirty="0">
            <a:latin typeface="Arial" panose="020B0604020202020204" pitchFamily="34" charset="0"/>
            <a:cs typeface="Arial" panose="020B0604020202020204" pitchFamily="34" charset="0"/>
          </a:endParaRPr>
        </a:p>
      </dsp:txBody>
      <dsp:txXfrm>
        <a:off x="6270322" y="195218"/>
        <a:ext cx="2856274" cy="1713764"/>
      </dsp:txXfrm>
    </dsp:sp>
    <dsp:sp modelId="{2B9B359D-E534-47AC-B2D3-3B780D1574F0}">
      <dsp:nvSpPr>
        <dsp:cNvPr id="0" name=""/>
        <dsp:cNvSpPr/>
      </dsp:nvSpPr>
      <dsp:spPr>
        <a:xfrm>
          <a:off x="1570950" y="2181140"/>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More </a:t>
          </a:r>
          <a:r>
            <a:rPr lang="de-DE" sz="2400" b="1" i="0" u="none" kern="1200" dirty="0" err="1">
              <a:latin typeface="Arial" panose="020B0604020202020204" pitchFamily="34" charset="0"/>
              <a:cs typeface="Arial" panose="020B0604020202020204" pitchFamily="34" charset="0"/>
            </a:rPr>
            <a:t>than</a:t>
          </a:r>
          <a:r>
            <a:rPr lang="de-DE" sz="2400" b="1" i="0" u="none" kern="1200" dirty="0">
              <a:latin typeface="Arial" panose="020B0604020202020204" pitchFamily="34" charset="0"/>
              <a:cs typeface="Arial" panose="020B0604020202020204" pitchFamily="34" charset="0"/>
            </a:rPr>
            <a:t> 250</a:t>
          </a:r>
        </a:p>
        <a:p>
          <a:pPr marL="0" lvl="0" indent="0" algn="ctr" defTabSz="10668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NGOs </a:t>
          </a:r>
          <a:r>
            <a:rPr lang="de-DE" sz="2000" b="0" i="0" u="none" kern="1200" dirty="0" err="1">
              <a:latin typeface="Arial" panose="020B0604020202020204" pitchFamily="34" charset="0"/>
              <a:cs typeface="Arial" panose="020B0604020202020204" pitchFamily="34" charset="0"/>
            </a:rPr>
            <a:t>are</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committed</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to</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the</a:t>
          </a:r>
          <a:r>
            <a:rPr lang="de-DE" sz="2000" b="0" i="0" u="none" kern="1200" dirty="0">
              <a:latin typeface="Arial" panose="020B0604020202020204" pitchFamily="34" charset="0"/>
              <a:cs typeface="Arial" panose="020B0604020202020204" pitchFamily="34" charset="0"/>
            </a:rPr>
            <a:t> EITI – </a:t>
          </a:r>
          <a:r>
            <a:rPr lang="de-DE" sz="2000" b="0" i="0" u="none" kern="1200" dirty="0" err="1">
              <a:latin typeface="Arial" panose="020B0604020202020204" pitchFamily="34" charset="0"/>
              <a:cs typeface="Arial" panose="020B0604020202020204" pitchFamily="34" charset="0"/>
            </a:rPr>
            <a:t>locally</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and</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internationally</a:t>
          </a:r>
          <a:endParaRPr lang="de-DE" sz="2000" kern="1200" dirty="0">
            <a:latin typeface="Arial" panose="020B0604020202020204" pitchFamily="34" charset="0"/>
            <a:cs typeface="Arial" panose="020B0604020202020204" pitchFamily="34" charset="0"/>
          </a:endParaRPr>
        </a:p>
      </dsp:txBody>
      <dsp:txXfrm>
        <a:off x="1570950" y="2181140"/>
        <a:ext cx="2856274" cy="1713764"/>
      </dsp:txXfrm>
    </dsp:sp>
    <dsp:sp modelId="{E0731474-49DA-4CB4-BB04-B5B17FEC155E}">
      <dsp:nvSpPr>
        <dsp:cNvPr id="0" name=""/>
        <dsp:cNvSpPr/>
      </dsp:nvSpPr>
      <dsp:spPr>
        <a:xfrm>
          <a:off x="4712852" y="2181140"/>
          <a:ext cx="2856274" cy="1713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i="0" u="none" kern="1200" dirty="0">
              <a:latin typeface="Arial" panose="020B0604020202020204" pitchFamily="34" charset="0"/>
              <a:cs typeface="Arial" panose="020B0604020202020204" pitchFamily="34" charset="0"/>
            </a:rPr>
            <a:t>More </a:t>
          </a:r>
          <a:r>
            <a:rPr lang="de-DE" sz="2400" b="1" i="0" u="none" kern="1200" dirty="0" err="1">
              <a:latin typeface="Arial" panose="020B0604020202020204" pitchFamily="34" charset="0"/>
              <a:cs typeface="Arial" panose="020B0604020202020204" pitchFamily="34" charset="0"/>
            </a:rPr>
            <a:t>than</a:t>
          </a:r>
          <a:r>
            <a:rPr lang="de-DE" sz="2400" b="1" i="0" u="none" kern="1200" dirty="0">
              <a:latin typeface="Arial" panose="020B0604020202020204" pitchFamily="34" charset="0"/>
              <a:cs typeface="Arial" panose="020B0604020202020204" pitchFamily="34" charset="0"/>
            </a:rPr>
            <a:t> 60</a:t>
          </a:r>
        </a:p>
        <a:p>
          <a:pPr marL="0" lvl="0" indent="0" algn="ctr" defTabSz="10668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large </a:t>
          </a:r>
          <a:r>
            <a:rPr lang="de-DE" sz="2000" kern="1200" dirty="0" err="1">
              <a:latin typeface="Arial" panose="020B0604020202020204" pitchFamily="34" charset="0"/>
              <a:cs typeface="Arial" panose="020B0604020202020204" pitchFamily="34" charset="0"/>
            </a:rPr>
            <a:t>extractive</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companies</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officialy</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support</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the</a:t>
          </a:r>
          <a:r>
            <a:rPr lang="de-DE" sz="2000" kern="1200" dirty="0">
              <a:latin typeface="Arial" panose="020B0604020202020204" pitchFamily="34" charset="0"/>
              <a:cs typeface="Arial" panose="020B0604020202020204" pitchFamily="34" charset="0"/>
            </a:rPr>
            <a:t> EITI</a:t>
          </a:r>
        </a:p>
      </dsp:txBody>
      <dsp:txXfrm>
        <a:off x="4712852" y="2181140"/>
        <a:ext cx="2856274" cy="1713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5F35-4EA9-4A40-8941-7BFCDF93B987}">
      <dsp:nvSpPr>
        <dsp:cNvPr id="0" name=""/>
        <dsp:cNvSpPr/>
      </dsp:nvSpPr>
      <dsp:spPr>
        <a:xfrm rot="5400000">
          <a:off x="253467" y="2184522"/>
          <a:ext cx="760930" cy="1266171"/>
        </a:xfrm>
        <a:prstGeom prst="corner">
          <a:avLst>
            <a:gd name="adj1" fmla="val 16120"/>
            <a:gd name="adj2" fmla="val 1611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E93E9BC9-BD85-4D0B-A944-C366464EAF27}">
      <dsp:nvSpPr>
        <dsp:cNvPr id="0" name=""/>
        <dsp:cNvSpPr/>
      </dsp:nvSpPr>
      <dsp:spPr>
        <a:xfrm>
          <a:off x="126448" y="2562834"/>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Adoption</a:t>
          </a:r>
        </a:p>
        <a:p>
          <a:pPr marL="0" lvl="0" indent="0" algn="l" defTabSz="711200">
            <a:lnSpc>
              <a:spcPct val="90000"/>
            </a:lnSpc>
            <a:spcBef>
              <a:spcPct val="0"/>
            </a:spcBef>
            <a:spcAft>
              <a:spcPct val="35000"/>
            </a:spcAft>
            <a:buNone/>
          </a:pPr>
          <a:r>
            <a:rPr lang="de-DE" sz="1600" kern="1200" dirty="0" err="1">
              <a:latin typeface="Arial" panose="020B0604020202020204" pitchFamily="34" charset="0"/>
              <a:cs typeface="Arial" panose="020B0604020202020204" pitchFamily="34" charset="0"/>
            </a:rPr>
            <a:t>of</a:t>
          </a:r>
          <a:r>
            <a:rPr lang="de-DE" sz="1600" kern="1200" dirty="0">
              <a:latin typeface="Arial" panose="020B0604020202020204" pitchFamily="34" charset="0"/>
              <a:cs typeface="Arial" panose="020B0604020202020204" pitchFamily="34" charset="0"/>
            </a:rPr>
            <a:t> </a:t>
          </a:r>
          <a:r>
            <a:rPr lang="de-DE" sz="1600" kern="1200" dirty="0" err="1">
              <a:latin typeface="Arial" panose="020B0604020202020204" pitchFamily="34" charset="0"/>
              <a:cs typeface="Arial" panose="020B0604020202020204" pitchFamily="34" charset="0"/>
            </a:rPr>
            <a:t>candidacy</a:t>
          </a: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de-DE" sz="1600" kern="1200" dirty="0"/>
        </a:p>
      </dsp:txBody>
      <dsp:txXfrm>
        <a:off x="126448" y="2562834"/>
        <a:ext cx="1143106" cy="1001999"/>
      </dsp:txXfrm>
    </dsp:sp>
    <dsp:sp modelId="{EEA5542F-01BF-496E-B42E-3664564CB02E}">
      <dsp:nvSpPr>
        <dsp:cNvPr id="0" name=""/>
        <dsp:cNvSpPr/>
      </dsp:nvSpPr>
      <dsp:spPr>
        <a:xfrm>
          <a:off x="1053874" y="2091305"/>
          <a:ext cx="215680" cy="215680"/>
        </a:xfrm>
        <a:prstGeom prst="triangle">
          <a:avLst>
            <a:gd name="adj" fmla="val 100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CC9D6D0D-AFE8-4ACC-8583-21447BC19188}">
      <dsp:nvSpPr>
        <dsp:cNvPr id="0" name=""/>
        <dsp:cNvSpPr/>
      </dsp:nvSpPr>
      <dsp:spPr>
        <a:xfrm rot="5400000">
          <a:off x="1652852" y="1838242"/>
          <a:ext cx="760930" cy="1266171"/>
        </a:xfrm>
        <a:prstGeom prst="corner">
          <a:avLst>
            <a:gd name="adj1" fmla="val 16120"/>
            <a:gd name="adj2" fmla="val 1611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471B14E6-8E27-4AFF-A677-A6A0E6A7E337}">
      <dsp:nvSpPr>
        <dsp:cNvPr id="0" name=""/>
        <dsp:cNvSpPr/>
      </dsp:nvSpPr>
      <dsp:spPr>
        <a:xfrm>
          <a:off x="1525834" y="2216555"/>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1st D-EITI </a:t>
          </a:r>
          <a:r>
            <a:rPr lang="de-DE" sz="1600" kern="1200" dirty="0" err="1">
              <a:latin typeface="Arial" panose="020B0604020202020204" pitchFamily="34" charset="0"/>
              <a:cs typeface="Arial" panose="020B0604020202020204" pitchFamily="34" charset="0"/>
            </a:rPr>
            <a:t>report</a:t>
          </a: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de-DE" sz="1600" kern="1200" dirty="0"/>
        </a:p>
      </dsp:txBody>
      <dsp:txXfrm>
        <a:off x="1525834" y="2216555"/>
        <a:ext cx="1143106" cy="1001999"/>
      </dsp:txXfrm>
    </dsp:sp>
    <dsp:sp modelId="{12C69627-032E-43B2-BA9F-226CAAF9516A}">
      <dsp:nvSpPr>
        <dsp:cNvPr id="0" name=""/>
        <dsp:cNvSpPr/>
      </dsp:nvSpPr>
      <dsp:spPr>
        <a:xfrm>
          <a:off x="2453260" y="1745025"/>
          <a:ext cx="215680" cy="215680"/>
        </a:xfrm>
        <a:prstGeom prst="triangle">
          <a:avLst>
            <a:gd name="adj" fmla="val 10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5BC44B48-4FF6-4CD2-9A7F-2AFF6E12C34F}">
      <dsp:nvSpPr>
        <dsp:cNvPr id="0" name=""/>
        <dsp:cNvSpPr/>
      </dsp:nvSpPr>
      <dsp:spPr>
        <a:xfrm rot="5400000">
          <a:off x="3052238" y="1491963"/>
          <a:ext cx="760930" cy="1266171"/>
        </a:xfrm>
        <a:prstGeom prst="corner">
          <a:avLst>
            <a:gd name="adj1" fmla="val 16120"/>
            <a:gd name="adj2" fmla="val 1611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047EDAA4-72D1-4BE8-8962-5846D326D3D8}">
      <dsp:nvSpPr>
        <dsp:cNvPr id="0" name=""/>
        <dsp:cNvSpPr/>
      </dsp:nvSpPr>
      <dsp:spPr>
        <a:xfrm>
          <a:off x="2904603" y="1870275"/>
          <a:ext cx="1184338"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1st Validation</a:t>
          </a:r>
        </a:p>
        <a:p>
          <a:pPr marL="0" lvl="0" indent="0" algn="l" defTabSz="711200">
            <a:lnSpc>
              <a:spcPct val="90000"/>
            </a:lnSpc>
            <a:spcBef>
              <a:spcPct val="0"/>
            </a:spcBef>
            <a:spcAft>
              <a:spcPct val="35000"/>
            </a:spcAft>
            <a:buNone/>
          </a:pPr>
          <a:endParaRPr lang="de-DE" sz="1600" kern="1200" dirty="0"/>
        </a:p>
      </dsp:txBody>
      <dsp:txXfrm>
        <a:off x="2904603" y="1870275"/>
        <a:ext cx="1184338" cy="1001999"/>
      </dsp:txXfrm>
    </dsp:sp>
    <dsp:sp modelId="{2569A4A4-7CD3-405D-A969-21F53BDC7626}">
      <dsp:nvSpPr>
        <dsp:cNvPr id="0" name=""/>
        <dsp:cNvSpPr/>
      </dsp:nvSpPr>
      <dsp:spPr>
        <a:xfrm>
          <a:off x="3852645" y="1398746"/>
          <a:ext cx="215680" cy="215680"/>
        </a:xfrm>
        <a:prstGeom prst="triangle">
          <a:avLst>
            <a:gd name="adj" fmla="val 10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41CBBD6B-1BFE-4596-9001-2582F0DFA64F}">
      <dsp:nvSpPr>
        <dsp:cNvPr id="0" name=""/>
        <dsp:cNvSpPr/>
      </dsp:nvSpPr>
      <dsp:spPr>
        <a:xfrm rot="5400000">
          <a:off x="4451623" y="1145684"/>
          <a:ext cx="760930" cy="1266171"/>
        </a:xfrm>
        <a:prstGeom prst="corner">
          <a:avLst>
            <a:gd name="adj1" fmla="val 16120"/>
            <a:gd name="adj2" fmla="val 1611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E0CD24FD-3012-42A9-ADFB-8BB105B90C0A}">
      <dsp:nvSpPr>
        <dsp:cNvPr id="0" name=""/>
        <dsp:cNvSpPr/>
      </dsp:nvSpPr>
      <dsp:spPr>
        <a:xfrm>
          <a:off x="4303989" y="1523996"/>
          <a:ext cx="1184338"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EITI-</a:t>
          </a:r>
          <a:r>
            <a:rPr lang="de-DE" sz="1600" kern="1200" dirty="0" err="1">
              <a:latin typeface="Arial" panose="020B0604020202020204" pitchFamily="34" charset="0"/>
              <a:cs typeface="Arial" panose="020B0604020202020204" pitchFamily="34" charset="0"/>
            </a:rPr>
            <a:t>compliant</a:t>
          </a:r>
          <a:r>
            <a:rPr lang="de-DE" sz="1600" kern="1200" dirty="0">
              <a:latin typeface="Arial" panose="020B0604020202020204" pitchFamily="34" charset="0"/>
              <a:cs typeface="Arial" panose="020B0604020202020204" pitchFamily="34" charset="0"/>
            </a:rPr>
            <a:t> </a:t>
          </a:r>
          <a:r>
            <a:rPr lang="de-DE" sz="1600" kern="1200" dirty="0" err="1">
              <a:latin typeface="Arial" panose="020B0604020202020204" pitchFamily="34" charset="0"/>
              <a:cs typeface="Arial" panose="020B0604020202020204" pitchFamily="34" charset="0"/>
            </a:rPr>
            <a:t>country</a:t>
          </a: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de-DE" sz="1600" kern="1200" dirty="0"/>
        </a:p>
      </dsp:txBody>
      <dsp:txXfrm>
        <a:off x="4303989" y="1523996"/>
        <a:ext cx="1184338" cy="1001999"/>
      </dsp:txXfrm>
    </dsp:sp>
    <dsp:sp modelId="{3A867A62-80A7-4502-A616-D7180F9C218F}">
      <dsp:nvSpPr>
        <dsp:cNvPr id="0" name=""/>
        <dsp:cNvSpPr/>
      </dsp:nvSpPr>
      <dsp:spPr>
        <a:xfrm>
          <a:off x="5252031" y="1052467"/>
          <a:ext cx="215680" cy="21568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E642E-B1F8-468E-A717-FA675A0089D7}">
      <dsp:nvSpPr>
        <dsp:cNvPr id="0" name=""/>
        <dsp:cNvSpPr/>
      </dsp:nvSpPr>
      <dsp:spPr>
        <a:xfrm rot="5400000">
          <a:off x="5851009" y="799404"/>
          <a:ext cx="760930" cy="1266171"/>
        </a:xfrm>
        <a:prstGeom prst="corner">
          <a:avLst>
            <a:gd name="adj1" fmla="val 16120"/>
            <a:gd name="adj2" fmla="val 1611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C60D5893-4DF9-4B03-87FD-6355AB15F8CA}">
      <dsp:nvSpPr>
        <dsp:cNvPr id="0" name=""/>
        <dsp:cNvSpPr/>
      </dsp:nvSpPr>
      <dsp:spPr>
        <a:xfrm>
          <a:off x="5723990" y="1177717"/>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Annual D-EITI </a:t>
          </a:r>
          <a:r>
            <a:rPr lang="de-DE" sz="1600" kern="1200" dirty="0" err="1">
              <a:latin typeface="Arial" panose="020B0604020202020204" pitchFamily="34" charset="0"/>
              <a:cs typeface="Arial" panose="020B0604020202020204" pitchFamily="34" charset="0"/>
            </a:rPr>
            <a:t>reports</a:t>
          </a:r>
          <a:endParaRPr lang="de-DE" sz="1600" kern="1200" dirty="0"/>
        </a:p>
      </dsp:txBody>
      <dsp:txXfrm>
        <a:off x="5723990" y="1177717"/>
        <a:ext cx="1143106" cy="1001999"/>
      </dsp:txXfrm>
    </dsp:sp>
    <dsp:sp modelId="{29AD000E-AE03-4B56-AE23-770BAE85975F}">
      <dsp:nvSpPr>
        <dsp:cNvPr id="0" name=""/>
        <dsp:cNvSpPr/>
      </dsp:nvSpPr>
      <dsp:spPr>
        <a:xfrm>
          <a:off x="6651416" y="706188"/>
          <a:ext cx="215680" cy="21568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C592D-7D5A-43E4-8B5A-901FB8C59FF5}">
      <dsp:nvSpPr>
        <dsp:cNvPr id="0" name=""/>
        <dsp:cNvSpPr/>
      </dsp:nvSpPr>
      <dsp:spPr>
        <a:xfrm rot="5400000">
          <a:off x="7250394" y="453125"/>
          <a:ext cx="760930" cy="126617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11A7D-DB48-416D-8F47-087534A455BC}">
      <dsp:nvSpPr>
        <dsp:cNvPr id="0" name=""/>
        <dsp:cNvSpPr/>
      </dsp:nvSpPr>
      <dsp:spPr>
        <a:xfrm>
          <a:off x="7123376" y="831437"/>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Payment Reconciliation Pilot </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2021</a:t>
          </a:r>
        </a:p>
      </dsp:txBody>
      <dsp:txXfrm>
        <a:off x="7123376" y="831437"/>
        <a:ext cx="1143106" cy="1001999"/>
      </dsp:txXfrm>
    </dsp:sp>
    <dsp:sp modelId="{169100E0-C836-40C4-9711-C297D3944AFF}">
      <dsp:nvSpPr>
        <dsp:cNvPr id="0" name=""/>
        <dsp:cNvSpPr/>
      </dsp:nvSpPr>
      <dsp:spPr>
        <a:xfrm>
          <a:off x="8050802" y="359908"/>
          <a:ext cx="215680" cy="21568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42121-554C-474B-9DAB-3321139D01A9}">
      <dsp:nvSpPr>
        <dsp:cNvPr id="0" name=""/>
        <dsp:cNvSpPr/>
      </dsp:nvSpPr>
      <dsp:spPr>
        <a:xfrm rot="5400000">
          <a:off x="8649780" y="106846"/>
          <a:ext cx="760930" cy="126617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F859A-856C-4D5D-8D3C-B390C48B2A01}">
      <dsp:nvSpPr>
        <dsp:cNvPr id="0" name=""/>
        <dsp:cNvSpPr/>
      </dsp:nvSpPr>
      <dsp:spPr>
        <a:xfrm>
          <a:off x="8522761" y="485158"/>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2nd Validation</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2023</a:t>
          </a:r>
        </a:p>
      </dsp:txBody>
      <dsp:txXfrm>
        <a:off x="8522761" y="485158"/>
        <a:ext cx="1143106" cy="10019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4022937"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1"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4022937"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‹Nr.›</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4022937"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574" y="4861646"/>
            <a:ext cx="5206154" cy="4605167"/>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4022937"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‹Nr.›</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222031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28</a:t>
            </a:fld>
            <a:endParaRPr lang="de-DE"/>
          </a:p>
        </p:txBody>
      </p:sp>
    </p:spTree>
    <p:extLst>
      <p:ext uri="{BB962C8B-B14F-4D97-AF65-F5344CB8AC3E}">
        <p14:creationId xmlns:p14="http://schemas.microsoft.com/office/powerpoint/2010/main" val="426342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31</a:t>
            </a:fld>
            <a:endParaRPr lang="de-DE"/>
          </a:p>
        </p:txBody>
      </p:sp>
    </p:spTree>
    <p:extLst>
      <p:ext uri="{BB962C8B-B14F-4D97-AF65-F5344CB8AC3E}">
        <p14:creationId xmlns:p14="http://schemas.microsoft.com/office/powerpoint/2010/main" val="147086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7</a:t>
            </a:fld>
            <a:endParaRPr lang="de-DE"/>
          </a:p>
        </p:txBody>
      </p:sp>
    </p:spTree>
    <p:extLst>
      <p:ext uri="{BB962C8B-B14F-4D97-AF65-F5344CB8AC3E}">
        <p14:creationId xmlns:p14="http://schemas.microsoft.com/office/powerpoint/2010/main" val="162106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9</a:t>
            </a:fld>
            <a:endParaRPr lang="de-DE"/>
          </a:p>
        </p:txBody>
      </p:sp>
    </p:spTree>
    <p:extLst>
      <p:ext uri="{BB962C8B-B14F-4D97-AF65-F5344CB8AC3E}">
        <p14:creationId xmlns:p14="http://schemas.microsoft.com/office/powerpoint/2010/main" val="364037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extLst>
      <p:ext uri="{BB962C8B-B14F-4D97-AF65-F5344CB8AC3E}">
        <p14:creationId xmlns:p14="http://schemas.microsoft.com/office/powerpoint/2010/main" val="369385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69469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6F4F92-661F-4424-ADED-7D3829A4203F}" type="slidenum">
              <a:rPr lang="de-DE" smtClean="0"/>
              <a:pPr/>
              <a:t>15</a:t>
            </a:fld>
            <a:endParaRPr lang="de-DE"/>
          </a:p>
        </p:txBody>
      </p:sp>
    </p:spTree>
    <p:extLst>
      <p:ext uri="{BB962C8B-B14F-4D97-AF65-F5344CB8AC3E}">
        <p14:creationId xmlns:p14="http://schemas.microsoft.com/office/powerpoint/2010/main" val="238893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a:p>
        </p:txBody>
      </p:sp>
    </p:spTree>
    <p:extLst>
      <p:ext uri="{BB962C8B-B14F-4D97-AF65-F5344CB8AC3E}">
        <p14:creationId xmlns:p14="http://schemas.microsoft.com/office/powerpoint/2010/main" val="11703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DE6DFF9-9E60-C649-994B-23F60B4C543B}" type="slidenum">
              <a:rPr lang="nb-NO" smtClean="0"/>
              <a:pPr>
                <a:defRPr/>
              </a:pPr>
              <a:t>23</a:t>
            </a:fld>
            <a:endParaRPr lang="nb-NO"/>
          </a:p>
        </p:txBody>
      </p:sp>
    </p:spTree>
    <p:extLst>
      <p:ext uri="{BB962C8B-B14F-4D97-AF65-F5344CB8AC3E}">
        <p14:creationId xmlns:p14="http://schemas.microsoft.com/office/powerpoint/2010/main" val="237933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27</a:t>
            </a:fld>
            <a:endParaRPr lang="de-DE"/>
          </a:p>
        </p:txBody>
      </p:sp>
    </p:spTree>
    <p:extLst>
      <p:ext uri="{BB962C8B-B14F-4D97-AF65-F5344CB8AC3E}">
        <p14:creationId xmlns:p14="http://schemas.microsoft.com/office/powerpoint/2010/main" val="244841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022030" y="5332164"/>
            <a:ext cx="4125432" cy="771181"/>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de-DE" noProof="0" dirty="0"/>
              <a:t>Titelmasterformat durch </a:t>
            </a:r>
            <a:br>
              <a:rPr lang="de-DE" noProof="0" dirty="0"/>
            </a:br>
            <a:r>
              <a:rPr lang="de-DE" noProof="0" dirty="0"/>
              <a:t>Klicken bearbeiten</a:t>
            </a:r>
          </a:p>
        </p:txBody>
      </p:sp>
    </p:spTree>
    <p:extLst>
      <p:ext uri="{BB962C8B-B14F-4D97-AF65-F5344CB8AC3E}">
        <p14:creationId xmlns:p14="http://schemas.microsoft.com/office/powerpoint/2010/main" val="2364465481"/>
      </p:ext>
    </p:extLst>
  </p:cSld>
  <p:clrMapOvr>
    <a:masterClrMapping/>
  </p:clrMapOvr>
  <p:extLst>
    <p:ext uri="{DCECCB84-F9BA-43D5-87BE-67443E8EF086}">
      <p15:sldGuideLst xmlns:p15="http://schemas.microsoft.com/office/powerpoint/2012/main">
        <p15:guide id="1" orient="horz" pos="2160">
          <p15:clr>
            <a:srgbClr val="FBAE40"/>
          </p15:clr>
        </p15:guide>
        <p15:guide id="2" pos="547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
        <p:nvSpPr>
          <p:cNvPr id="3" name="Fußzeilenplatzhalter 2"/>
          <p:cNvSpPr>
            <a:spLocks noGrp="1"/>
          </p:cNvSpPr>
          <p:nvPr>
            <p:ph type="ftr" sz="quarter" idx="10"/>
          </p:nvPr>
        </p:nvSpPr>
        <p:spPr/>
        <p:txBody>
          <a:bodyPr/>
          <a:lstStyle/>
          <a:p>
            <a:r>
              <a:rPr lang="de-DE" b="0" dirty="0"/>
              <a:t>Präsentationstitel</a:t>
            </a:r>
            <a:r>
              <a:rPr lang="de-DE" dirty="0"/>
              <a:t>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dirty="0"/>
          </a:p>
        </p:txBody>
      </p:sp>
      <p:sp>
        <p:nvSpPr>
          <p:cNvPr id="5" name="Inhaltsplatzhalter 2"/>
          <p:cNvSpPr>
            <a:spLocks noGrp="1"/>
          </p:cNvSpPr>
          <p:nvPr>
            <p:ph idx="1" hasCustomPrompt="1"/>
          </p:nvPr>
        </p:nvSpPr>
        <p:spPr>
          <a:xfrm>
            <a:off x="814917" y="2135609"/>
            <a:ext cx="10513483" cy="3957217"/>
          </a:xfrm>
          <a:prstGeom prst="rect">
            <a:avLst/>
          </a:prstGeom>
        </p:spPr>
        <p:txBody>
          <a:bodyPr/>
          <a:lstStyle>
            <a:lvl1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08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44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6" name="Rechteck 5"/>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Tree>
    <p:extLst>
      <p:ext uri="{BB962C8B-B14F-4D97-AF65-F5344CB8AC3E}">
        <p14:creationId xmlns:p14="http://schemas.microsoft.com/office/powerpoint/2010/main" val="3455391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xt einspaltig, Imag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a:p>
        </p:txBody>
      </p:sp>
      <p:sp>
        <p:nvSpPr>
          <p:cNvPr id="7" name="Inhaltsplatzhalter 2"/>
          <p:cNvSpPr>
            <a:spLocks noGrp="1"/>
          </p:cNvSpPr>
          <p:nvPr>
            <p:ph idx="1" hasCustomPrompt="1"/>
          </p:nvPr>
        </p:nvSpPr>
        <p:spPr>
          <a:xfrm>
            <a:off x="814917" y="2133600"/>
            <a:ext cx="7175984" cy="3959225"/>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8" name="Rechteck 7"/>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
        <p:nvSpPr>
          <p:cNvPr id="10"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
        <p:nvSpPr>
          <p:cNvPr id="12" name="Bildplatzhalter 2"/>
          <p:cNvSpPr>
            <a:spLocks noGrp="1"/>
          </p:cNvSpPr>
          <p:nvPr>
            <p:ph type="pic" idx="12"/>
          </p:nvPr>
        </p:nvSpPr>
        <p:spPr>
          <a:xfrm>
            <a:off x="8189779" y="2139525"/>
            <a:ext cx="3144000" cy="3953299"/>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Tree>
    <p:extLst>
      <p:ext uri="{BB962C8B-B14F-4D97-AF65-F5344CB8AC3E}">
        <p14:creationId xmlns:p14="http://schemas.microsoft.com/office/powerpoint/2010/main" val="34171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zweispalti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a:p>
        </p:txBody>
      </p:sp>
      <p:sp>
        <p:nvSpPr>
          <p:cNvPr id="7" name="Inhaltsplatzhalter 2"/>
          <p:cNvSpPr>
            <a:spLocks noGrp="1"/>
          </p:cNvSpPr>
          <p:nvPr>
            <p:ph idx="1" hasCustomPrompt="1"/>
          </p:nvPr>
        </p:nvSpPr>
        <p:spPr>
          <a:xfrm>
            <a:off x="814918" y="2139525"/>
            <a:ext cx="5137084" cy="393126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8" name="Inhaltsplatzhalter 2"/>
          <p:cNvSpPr>
            <a:spLocks noGrp="1"/>
          </p:cNvSpPr>
          <p:nvPr>
            <p:ph idx="12" hasCustomPrompt="1"/>
          </p:nvPr>
        </p:nvSpPr>
        <p:spPr>
          <a:xfrm>
            <a:off x="6240000" y="2139525"/>
            <a:ext cx="5088400" cy="393126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9" name="Rechteck 8"/>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
        <p:nvSpPr>
          <p:cNvPr id="11"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Tree>
    <p:extLst>
      <p:ext uri="{BB962C8B-B14F-4D97-AF65-F5344CB8AC3E}">
        <p14:creationId xmlns:p14="http://schemas.microsoft.com/office/powerpoint/2010/main" val="5903860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25.03.2024</a:t>
            </a:fld>
            <a:endParaRPr lang="de-DE" noProof="0" dirty="0"/>
          </a:p>
        </p:txBody>
      </p:sp>
      <p:sp>
        <p:nvSpPr>
          <p:cNvPr id="5" name="Titel 1"/>
          <p:cNvSpPr>
            <a:spLocks noGrp="1"/>
          </p:cNvSpPr>
          <p:nvPr>
            <p:ph type="title"/>
          </p:nvPr>
        </p:nvSpPr>
        <p:spPr>
          <a:xfrm>
            <a:off x="814917" y="1288977"/>
            <a:ext cx="10513483" cy="4803849"/>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Tree>
    <p:extLst>
      <p:ext uri="{BB962C8B-B14F-4D97-AF65-F5344CB8AC3E}">
        <p14:creationId xmlns:p14="http://schemas.microsoft.com/office/powerpoint/2010/main" val="783211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folie 1">
    <p:spTree>
      <p:nvGrpSpPr>
        <p:cNvPr id="1" name=""/>
        <p:cNvGrpSpPr/>
        <p:nvPr/>
      </p:nvGrpSpPr>
      <p:grpSpPr>
        <a:xfrm>
          <a:off x="0" y="0"/>
          <a:ext cx="0" cy="0"/>
          <a:chOff x="0" y="0"/>
          <a:chExt cx="0" cy="0"/>
        </a:xfrm>
      </p:grpSpPr>
      <p:sp>
        <p:nvSpPr>
          <p:cNvPr id="3" name="Inhaltsplatzhalter 2"/>
          <p:cNvSpPr>
            <a:spLocks noGrp="1"/>
          </p:cNvSpPr>
          <p:nvPr>
            <p:ph idx="1"/>
          </p:nvPr>
        </p:nvSpPr>
        <p:spPr>
          <a:xfrm>
            <a:off x="854241" y="2540107"/>
            <a:ext cx="10514376" cy="3586057"/>
          </a:xfrm>
          <a:prstGeom prst="rect">
            <a:avLst/>
          </a:prstGeom>
        </p:spPr>
        <p:txBody>
          <a:bodyPr/>
          <a:lstStyle>
            <a:lvl1pPr marL="0" indent="0">
              <a:buClr>
                <a:schemeClr val="tx2">
                  <a:lumMod val="60000"/>
                  <a:lumOff val="40000"/>
                </a:schemeClr>
              </a:buClr>
              <a:buNone/>
              <a:defRPr>
                <a:latin typeface="Arial" panose="020B0604020202020204" pitchFamily="34" charset="0"/>
                <a:cs typeface="Arial" panose="020B0604020202020204" pitchFamily="34" charset="0"/>
              </a:defRPr>
            </a:lvl1pPr>
            <a:lvl2pPr marL="457200" indent="0">
              <a:buClr>
                <a:schemeClr val="tx2">
                  <a:lumMod val="60000"/>
                  <a:lumOff val="40000"/>
                </a:schemeClr>
              </a:buClr>
              <a:buNone/>
              <a:defRPr>
                <a:latin typeface="Arial" panose="020B0604020202020204" pitchFamily="34" charset="0"/>
                <a:cs typeface="Arial" panose="020B0604020202020204" pitchFamily="34" charset="0"/>
              </a:defRPr>
            </a:lvl2pPr>
            <a:lvl3pPr marL="914400" indent="0">
              <a:buClr>
                <a:schemeClr val="tx2">
                  <a:lumMod val="60000"/>
                  <a:lumOff val="40000"/>
                </a:schemeClr>
              </a:buClr>
              <a:buNone/>
              <a:defRPr>
                <a:latin typeface="Arial" panose="020B0604020202020204" pitchFamily="34" charset="0"/>
                <a:cs typeface="Arial" panose="020B0604020202020204" pitchFamily="34" charset="0"/>
              </a:defRPr>
            </a:lvl3pPr>
            <a:lvl4pPr marL="1371600" indent="0">
              <a:buClr>
                <a:schemeClr val="tx2">
                  <a:lumMod val="60000"/>
                  <a:lumOff val="40000"/>
                </a:schemeClr>
              </a:buClr>
              <a:buNone/>
              <a:defRPr>
                <a:latin typeface="Arial" panose="020B0604020202020204" pitchFamily="34" charset="0"/>
                <a:cs typeface="Arial" panose="020B0604020202020204" pitchFamily="34" charset="0"/>
              </a:defRPr>
            </a:lvl4pPr>
            <a:lvl5pPr marL="1828800" indent="0">
              <a:buClr>
                <a:schemeClr val="tx2">
                  <a:lumMod val="60000"/>
                  <a:lumOff val="40000"/>
                </a:schemeClr>
              </a:buClr>
              <a:buNone/>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838201" y="1304412"/>
            <a:ext cx="10530417" cy="1143000"/>
          </a:xfrm>
          <a:prstGeom prst="rect">
            <a:avLst/>
          </a:prstGeom>
        </p:spPr>
        <p:txBody>
          <a:bodyPr/>
          <a:lstStyle>
            <a:lvl1pPr algn="l">
              <a:defRPr sz="3600" b="1">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Rectangle 17"/>
          <p:cNvSpPr>
            <a:spLocks noGrp="1" noChangeArrowheads="1"/>
          </p:cNvSpPr>
          <p:nvPr>
            <p:ph type="dt" sz="half" idx="2"/>
          </p:nvPr>
        </p:nvSpPr>
        <p:spPr bwMode="auto">
          <a:xfrm>
            <a:off x="737739" y="6581002"/>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B4F70C5B-D616-40E7-BF6F-C9C7EE70EB4C}" type="datetime1">
              <a:rPr lang="de-DE" noProof="0" smtClean="0"/>
              <a:t>25.03.2024</a:t>
            </a:fld>
            <a:endParaRPr lang="de-DE" noProof="0" dirty="0"/>
          </a:p>
        </p:txBody>
      </p:sp>
    </p:spTree>
    <p:extLst>
      <p:ext uri="{BB962C8B-B14F-4D97-AF65-F5344CB8AC3E}">
        <p14:creationId xmlns:p14="http://schemas.microsoft.com/office/powerpoint/2010/main" val="41341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Text einspaltig">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lvl1pPr>
              <a:defRPr>
                <a:solidFill>
                  <a:schemeClr val="tx1"/>
                </a:solidFill>
              </a:defRPr>
            </a:lvl1pPr>
          </a:lstStyle>
          <a:p>
            <a:fld id="{FE1B34B9-5E3A-4D48-9063-BF22DFF85A7D}" type="datetime1">
              <a:rPr lang="de-DE" smtClean="0"/>
              <a:t>25.03.2024</a:t>
            </a:fld>
            <a:endParaRPr lang="de-DE"/>
          </a:p>
        </p:txBody>
      </p:sp>
      <p:sp>
        <p:nvSpPr>
          <p:cNvPr id="5" name="Fußzeilenplatzhalter 1"/>
          <p:cNvSpPr>
            <a:spLocks noGrp="1"/>
          </p:cNvSpPr>
          <p:nvPr>
            <p:ph type="ftr" sz="quarter" idx="3"/>
          </p:nvPr>
        </p:nvSpPr>
        <p:spPr>
          <a:xfrm>
            <a:off x="4165600" y="6582422"/>
            <a:ext cx="3860800" cy="244800"/>
          </a:xfrm>
          <a:prstGeom prst="rect">
            <a:avLst/>
          </a:prstGeom>
        </p:spPr>
        <p:txBody>
          <a:bodyPr vert="horz" lIns="91440" tIns="45720" rIns="91440" bIns="45720" rtlCol="0" anchor="ctr"/>
          <a:lstStyle>
            <a:lvl1pPr algn="ctr" rtl="0" eaLnBrk="0" fontAlgn="base" hangingPunct="0">
              <a:spcBef>
                <a:spcPct val="0"/>
              </a:spcBef>
              <a:spcAft>
                <a:spcPct val="0"/>
              </a:spcAft>
              <a:defRPr lang="de-DE" sz="1000" b="0" kern="1200" smtClean="0">
                <a:solidFill>
                  <a:schemeClr val="tx1"/>
                </a:solidFill>
                <a:latin typeface="Arial Narrow" pitchFamily="34" charset="0"/>
                <a:ea typeface="+mn-ea"/>
                <a:cs typeface="+mn-cs"/>
              </a:defRPr>
            </a:lvl1pPr>
          </a:lstStyle>
          <a:p>
            <a:r>
              <a:rPr lang="de-DE" dirty="0"/>
              <a:t>https://www.d-eiti.de</a:t>
            </a:r>
          </a:p>
        </p:txBody>
      </p:sp>
    </p:spTree>
    <p:extLst>
      <p:ext uri="{BB962C8B-B14F-4D97-AF65-F5344CB8AC3E}">
        <p14:creationId xmlns:p14="http://schemas.microsoft.com/office/powerpoint/2010/main" val="33009864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43492" y="959325"/>
            <a:ext cx="10525125" cy="617928"/>
          </a:xfrm>
          <a:prstGeom prst="rect">
            <a:avLst/>
          </a:prstGeom>
        </p:spPr>
        <p:txBody>
          <a:bodyPr/>
          <a:lstStyle>
            <a:lvl1pPr>
              <a:defRPr b="1">
                <a:solidFill>
                  <a:schemeClr val="accent1"/>
                </a:solidFill>
              </a:defRPr>
            </a:lvl1pPr>
          </a:lstStyle>
          <a:p>
            <a:r>
              <a:rPr lang="de-DE" noProof="0" dirty="0"/>
              <a:t>Titelmasterformat durch Klicken bearbeiten</a:t>
            </a:r>
          </a:p>
        </p:txBody>
      </p:sp>
      <p:sp>
        <p:nvSpPr>
          <p:cNvPr id="4" name="Datumsplatzhalter 3"/>
          <p:cNvSpPr>
            <a:spLocks noGrp="1"/>
          </p:cNvSpPr>
          <p:nvPr>
            <p:ph type="dt" sz="half" idx="11"/>
          </p:nvPr>
        </p:nvSpPr>
        <p:spPr/>
        <p:txBody>
          <a:bodyPr/>
          <a:lstStyle>
            <a:lvl1pPr>
              <a:defRPr>
                <a:solidFill>
                  <a:schemeClr val="tx1"/>
                </a:solidFill>
              </a:defRPr>
            </a:lvl1pPr>
          </a:lstStyle>
          <a:p>
            <a:fld id="{46091100-CA51-4F50-9134-7FED8E8F0E74}" type="datetime1">
              <a:rPr lang="de-DE" smtClean="0"/>
              <a:t>25.03.2024</a:t>
            </a:fld>
            <a:endParaRPr lang="de-DE"/>
          </a:p>
        </p:txBody>
      </p:sp>
    </p:spTree>
    <p:extLst>
      <p:ext uri="{BB962C8B-B14F-4D97-AF65-F5344CB8AC3E}">
        <p14:creationId xmlns:p14="http://schemas.microsoft.com/office/powerpoint/2010/main" val="121668196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2000" cy="6849438"/>
          </a:xfrm>
          <a:prstGeom prst="rect">
            <a:avLst/>
          </a:prstGeom>
        </p:spPr>
      </p:pic>
    </p:spTree>
    <p:extLst>
      <p:ext uri="{BB962C8B-B14F-4D97-AF65-F5344CB8AC3E}">
        <p14:creationId xmlns:p14="http://schemas.microsoft.com/office/powerpoint/2010/main" val="1607883430"/>
      </p:ext>
    </p:extLst>
  </p:cSld>
  <p:clrMap bg1="lt1" tx1="dk1" bg2="lt2" tx2="dk2" accent1="accent1" accent2="accent2" accent3="accent3" accent4="accent4" accent5="accent5" accent6="accent6" hlink="hlink" folHlink="folHlink"/>
  <p:sldLayoutIdLst>
    <p:sldLayoutId id="21474837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4281"/>
            <a:ext cx="12192000" cy="6849438"/>
          </a:xfrm>
          <a:prstGeom prst="rect">
            <a:avLst/>
          </a:prstGeom>
        </p:spPr>
      </p:pic>
      <p:sp>
        <p:nvSpPr>
          <p:cNvPr id="14" name="Text Box 19"/>
          <p:cNvSpPr txBox="1">
            <a:spLocks noChangeArrowheads="1"/>
          </p:cNvSpPr>
          <p:nvPr/>
        </p:nvSpPr>
        <p:spPr bwMode="auto">
          <a:xfrm>
            <a:off x="10547341" y="6493685"/>
            <a:ext cx="911864" cy="246221"/>
          </a:xfrm>
          <a:prstGeom prst="rect">
            <a:avLst/>
          </a:prstGeom>
          <a:noFill/>
          <a:ln w="9525">
            <a:noFill/>
            <a:miter lim="800000"/>
            <a:headEnd/>
            <a:tailEnd/>
          </a:ln>
          <a:effectLst/>
        </p:spPr>
        <p:txBody>
          <a:bodyPr wrap="squar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de-DE" sz="1000" b="0" noProof="0" dirty="0">
                <a:solidFill>
                  <a:schemeClr val="bg1">
                    <a:lumMod val="50000"/>
                  </a:schemeClr>
                </a:solidFill>
                <a:latin typeface="Arial Narrow" pitchFamily="34" charset="0"/>
              </a:rPr>
              <a:t>Page </a:t>
            </a:r>
            <a:fld id="{327115CA-E6A4-425F-BB4F-A64D48743A27}" type="slidenum">
              <a:rPr lang="de-DE" sz="1000" b="0" noProof="0">
                <a:solidFill>
                  <a:schemeClr val="bg1">
                    <a:lumMod val="50000"/>
                  </a:schemeClr>
                </a:solidFill>
                <a:latin typeface="Arial Narrow" pitchFamily="34" charset="0"/>
              </a:rPr>
              <a:pPr algn="r"/>
              <a:t>‹Nr.›</a:t>
            </a:fld>
            <a:endParaRPr lang="de-DE" sz="1000" b="0" noProof="0" dirty="0">
              <a:solidFill>
                <a:schemeClr val="bg1">
                  <a:lumMod val="50000"/>
                </a:schemeClr>
              </a:solidFill>
              <a:latin typeface="Arial Narrow" pitchFamily="34" charset="0"/>
            </a:endParaRPr>
          </a:p>
        </p:txBody>
      </p:sp>
      <p:sp>
        <p:nvSpPr>
          <p:cNvPr id="15" name="Rectangle 25"/>
          <p:cNvSpPr>
            <a:spLocks noGrp="1" noChangeArrowheads="1"/>
          </p:cNvSpPr>
          <p:nvPr>
            <p:ph type="ftr" sz="quarter" idx="3"/>
          </p:nvPr>
        </p:nvSpPr>
        <p:spPr bwMode="auto">
          <a:xfrm>
            <a:off x="4267850" y="6493684"/>
            <a:ext cx="6127273"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0" spc="70" baseline="0">
                <a:solidFill>
                  <a:schemeClr val="bg1">
                    <a:lumMod val="50000"/>
                  </a:schemeClr>
                </a:solidFill>
                <a:latin typeface="Arial Narrow" pitchFamily="34" charset="0"/>
              </a:defRPr>
            </a:lvl1pPr>
          </a:lstStyle>
          <a:p>
            <a:r>
              <a:rPr lang="de-DE" dirty="0"/>
              <a:t>Präsentationstitel hier eintragen</a:t>
            </a:r>
          </a:p>
        </p:txBody>
      </p:sp>
      <p:sp>
        <p:nvSpPr>
          <p:cNvPr id="16" name="Rectangle 17"/>
          <p:cNvSpPr>
            <a:spLocks noGrp="1" noChangeArrowheads="1"/>
          </p:cNvSpPr>
          <p:nvPr>
            <p:ph type="dt" sz="half" idx="2"/>
          </p:nvPr>
        </p:nvSpPr>
        <p:spPr bwMode="auto">
          <a:xfrm>
            <a:off x="3026125" y="6493685"/>
            <a:ext cx="1065115"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bg1">
                    <a:lumMod val="50000"/>
                  </a:schemeClr>
                </a:solidFill>
                <a:latin typeface="Arial Narrow" pitchFamily="34" charset="0"/>
              </a:defRPr>
            </a:lvl1pPr>
          </a:lstStyle>
          <a:p>
            <a:fld id="{9317A057-C766-48FB-B1EC-CC1898F04EF1}" type="datetime1">
              <a:rPr lang="de-DE" smtClean="0"/>
              <a:pPr/>
              <a:t>25.03.2024</a:t>
            </a:fld>
            <a:endParaRPr lang="de-DE" dirty="0"/>
          </a:p>
        </p:txBody>
      </p:sp>
    </p:spTree>
    <p:extLst>
      <p:ext uri="{BB962C8B-B14F-4D97-AF65-F5344CB8AC3E}">
        <p14:creationId xmlns:p14="http://schemas.microsoft.com/office/powerpoint/2010/main" val="390640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92" r:id="rId5"/>
    <p:sldLayoutId id="2147483793" r:id="rId6"/>
    <p:sldLayoutId id="2147483794" r:id="rId7"/>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1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3.gif"/><Relationship Id="rId21" Type="http://schemas.openxmlformats.org/officeDocument/2006/relationships/image" Target="../media/image31.jpg"/><Relationship Id="rId7" Type="http://schemas.openxmlformats.org/officeDocument/2006/relationships/image" Target="../media/image17.emf"/><Relationship Id="rId12" Type="http://schemas.openxmlformats.org/officeDocument/2006/relationships/image" Target="../media/image22.gif"/><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tmp"/><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slideLayout" Target="../slideLayouts/slideLayout3.xml"/><Relationship Id="rId8"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ohstofftransparenz.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s://d-eiti.de/en/dokument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EITIDeutschland" TargetMode="External"/><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ohstofftransparenz.de/" TargetMode="External"/><Relationship Id="rId2" Type="http://schemas.openxmlformats.org/officeDocument/2006/relationships/hyperlink" Target="http://www.d-eiti.d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eiti.org/our-mission"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eiti.org/open-data" TargetMode="Externa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1E7C0BE-BFF2-43C1-A413-7DB4CD9908B3}"/>
              </a:ext>
            </a:extLst>
          </p:cNvPr>
          <p:cNvSpPr/>
          <p:nvPr/>
        </p:nvSpPr>
        <p:spPr>
          <a:xfrm>
            <a:off x="4084320" y="4180114"/>
            <a:ext cx="3988526" cy="56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rgbClr val="177CA8"/>
                </a:solidFill>
              </a:rPr>
              <a:t>Extractive</a:t>
            </a:r>
            <a:r>
              <a:rPr lang="de-DE" sz="1600" dirty="0">
                <a:solidFill>
                  <a:srgbClr val="177CA8"/>
                </a:solidFill>
              </a:rPr>
              <a:t> Industries Transparency Initiative </a:t>
            </a:r>
          </a:p>
          <a:p>
            <a:pPr algn="ctr"/>
            <a:r>
              <a:rPr lang="de-DE" sz="1600" dirty="0">
                <a:solidFill>
                  <a:srgbClr val="177CA8"/>
                </a:solidFill>
              </a:rPr>
              <a:t>in Germany</a:t>
            </a:r>
          </a:p>
        </p:txBody>
      </p:sp>
    </p:spTree>
    <p:extLst>
      <p:ext uri="{BB962C8B-B14F-4D97-AF65-F5344CB8AC3E}">
        <p14:creationId xmlns:p14="http://schemas.microsoft.com/office/powerpoint/2010/main" val="33521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6619" y="893735"/>
            <a:ext cx="7893844" cy="617928"/>
          </a:xfrm>
        </p:spPr>
        <p:txBody>
          <a:bodyPr/>
          <a:lstStyle/>
          <a:p>
            <a:r>
              <a:rPr lang="de-DE" b="1" dirty="0">
                <a:latin typeface="Arial" panose="020B0604020202020204" pitchFamily="34" charset="0"/>
                <a:cs typeface="Arial" panose="020B0604020202020204" pitchFamily="34" charset="0"/>
              </a:rPr>
              <a:t>EITI-countries</a:t>
            </a:r>
            <a:endParaRPr lang="de-DE" b="1" dirty="0"/>
          </a:p>
        </p:txBody>
      </p:sp>
      <p:sp>
        <p:nvSpPr>
          <p:cNvPr id="12" name="Textfeld 11"/>
          <p:cNvSpPr txBox="1"/>
          <p:nvPr/>
        </p:nvSpPr>
        <p:spPr>
          <a:xfrm>
            <a:off x="8678732" y="1368778"/>
            <a:ext cx="2368713" cy="903700"/>
          </a:xfrm>
          <a:prstGeom prst="rect">
            <a:avLst/>
          </a:prstGeom>
          <a:solidFill>
            <a:schemeClr val="bg1">
              <a:lumMod val="85000"/>
            </a:schemeClr>
          </a:solidFill>
        </p:spPr>
        <p:txBody>
          <a:bodyPr wrap="square" lIns="72000" tIns="36000" rIns="36000" bIns="36000" rtlCol="0">
            <a:spAutoFit/>
          </a:bodyPr>
          <a:lstStyle/>
          <a:p>
            <a:r>
              <a:rPr lang="de-DE" sz="1800" b="0" dirty="0" err="1">
                <a:solidFill>
                  <a:schemeClr val="tx1"/>
                </a:solidFill>
              </a:rPr>
              <a:t>Two</a:t>
            </a:r>
            <a:r>
              <a:rPr lang="de-DE" sz="1800" b="0" dirty="0">
                <a:solidFill>
                  <a:schemeClr val="tx1"/>
                </a:solidFill>
              </a:rPr>
              <a:t> EU countries</a:t>
            </a:r>
          </a:p>
          <a:p>
            <a:r>
              <a:rPr lang="de-DE" sz="1800" b="0" dirty="0">
                <a:solidFill>
                  <a:schemeClr val="tx1"/>
                </a:solidFill>
              </a:rPr>
              <a:t>Six OECD countries</a:t>
            </a:r>
          </a:p>
          <a:p>
            <a:r>
              <a:rPr lang="de-DE" sz="1800" b="0" dirty="0" err="1">
                <a:solidFill>
                  <a:schemeClr val="tx1"/>
                </a:solidFill>
              </a:rPr>
              <a:t>Two</a:t>
            </a:r>
            <a:r>
              <a:rPr lang="de-DE" sz="1800" b="0" dirty="0">
                <a:solidFill>
                  <a:schemeClr val="tx1"/>
                </a:solidFill>
              </a:rPr>
              <a:t> G7 countries</a:t>
            </a:r>
          </a:p>
        </p:txBody>
      </p:sp>
      <p:sp>
        <p:nvSpPr>
          <p:cNvPr id="3" name="Textfeld 2">
            <a:extLst>
              <a:ext uri="{FF2B5EF4-FFF2-40B4-BE49-F238E27FC236}">
                <a16:creationId xmlns:a16="http://schemas.microsoft.com/office/drawing/2014/main" id="{CA4D759E-1246-4D27-9BF9-E131C41ED59F}"/>
              </a:ext>
            </a:extLst>
          </p:cNvPr>
          <p:cNvSpPr txBox="1"/>
          <p:nvPr/>
        </p:nvSpPr>
        <p:spPr>
          <a:xfrm>
            <a:off x="3825949" y="5809031"/>
            <a:ext cx="4069822" cy="307777"/>
          </a:xfrm>
          <a:prstGeom prst="rect">
            <a:avLst/>
          </a:prstGeom>
          <a:noFill/>
        </p:spPr>
        <p:txBody>
          <a:bodyPr wrap="square" rtlCol="0">
            <a:spAutoFit/>
          </a:bodyPr>
          <a:lstStyle/>
          <a:p>
            <a:r>
              <a:rPr lang="en-US" sz="1400" b="0" dirty="0"/>
              <a:t>Status of the map: March 2022</a:t>
            </a:r>
            <a:endParaRPr lang="de-DE" sz="1400" b="0" dirty="0"/>
          </a:p>
        </p:txBody>
      </p:sp>
      <p:pic>
        <p:nvPicPr>
          <p:cNvPr id="5" name="Grafik 4" descr="Ein Bild, das Karte enthält.&#10;&#10;Automatisch generierte Beschreibung">
            <a:extLst>
              <a:ext uri="{FF2B5EF4-FFF2-40B4-BE49-F238E27FC236}">
                <a16:creationId xmlns:a16="http://schemas.microsoft.com/office/drawing/2014/main" id="{14222EC1-41E7-41E3-B402-8C0B3B08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47" y="1605401"/>
            <a:ext cx="9035178" cy="4605145"/>
          </a:xfrm>
          <a:prstGeom prst="rect">
            <a:avLst/>
          </a:prstGeom>
        </p:spPr>
      </p:pic>
    </p:spTree>
    <p:extLst>
      <p:ext uri="{BB962C8B-B14F-4D97-AF65-F5344CB8AC3E}">
        <p14:creationId xmlns:p14="http://schemas.microsoft.com/office/powerpoint/2010/main" val="6625609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b="1" dirty="0"/>
              <a:t>2. </a:t>
            </a:r>
            <a:r>
              <a:rPr lang="en-US" sz="3600" b="1" dirty="0"/>
              <a:t>Why the EITI in Germany?</a:t>
            </a:r>
            <a:endParaRPr lang="de-DE" sz="3600" b="1" dirty="0"/>
          </a:p>
        </p:txBody>
      </p:sp>
    </p:spTree>
    <p:extLst>
      <p:ext uri="{BB962C8B-B14F-4D97-AF65-F5344CB8AC3E}">
        <p14:creationId xmlns:p14="http://schemas.microsoft.com/office/powerpoint/2010/main" val="16530854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9258" y="927577"/>
            <a:ext cx="10513483" cy="716093"/>
          </a:xfrm>
        </p:spPr>
        <p:txBody>
          <a:bodyPr/>
          <a:lstStyle/>
          <a:p>
            <a:r>
              <a:rPr lang="en-US" b="1" dirty="0"/>
              <a:t>Why is Germany implementing the EITI?</a:t>
            </a:r>
            <a:endParaRPr lang="de-DE" b="1" dirty="0"/>
          </a:p>
        </p:txBody>
      </p:sp>
      <p:sp>
        <p:nvSpPr>
          <p:cNvPr id="16" name="Inhaltsplatzhalter 15"/>
          <p:cNvSpPr>
            <a:spLocks noGrp="1"/>
          </p:cNvSpPr>
          <p:nvPr>
            <p:ph idx="1"/>
          </p:nvPr>
        </p:nvSpPr>
        <p:spPr>
          <a:xfrm>
            <a:off x="930674" y="1580793"/>
            <a:ext cx="10349043" cy="4508255"/>
          </a:xfrm>
        </p:spPr>
        <p:txBody>
          <a:bodyPr/>
          <a:lstStyle/>
          <a:p>
            <a:pPr marL="0" indent="0">
              <a:buNone/>
            </a:pPr>
            <a:r>
              <a:rPr lang="en-US" dirty="0">
                <a:solidFill>
                  <a:schemeClr val="tx1"/>
                </a:solidFill>
              </a:rPr>
              <a:t>Germany is a long-time supporter of the initiative at international level and has been implementing EITI in Germany since the beginning of 2016. </a:t>
            </a:r>
          </a:p>
        </p:txBody>
      </p:sp>
      <p:grpSp>
        <p:nvGrpSpPr>
          <p:cNvPr id="15" name="Gruppieren 14"/>
          <p:cNvGrpSpPr/>
          <p:nvPr/>
        </p:nvGrpSpPr>
        <p:grpSpPr>
          <a:xfrm>
            <a:off x="912283" y="2387185"/>
            <a:ext cx="10406922" cy="791245"/>
            <a:chOff x="536575" y="2236424"/>
            <a:chExt cx="8039349" cy="699005"/>
          </a:xfrm>
        </p:grpSpPr>
        <p:sp>
          <p:nvSpPr>
            <p:cNvPr id="5" name="Rechteck 4"/>
            <p:cNvSpPr/>
            <p:nvPr/>
          </p:nvSpPr>
          <p:spPr>
            <a:xfrm>
              <a:off x="1195924" y="2263400"/>
              <a:ext cx="7380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en-US" sz="1600" b="0" dirty="0">
                  <a:solidFill>
                    <a:schemeClr val="tx1"/>
                  </a:solidFill>
                  <a:latin typeface="Arial" panose="020B0604020202020204" pitchFamily="34" charset="0"/>
                  <a:cs typeface="Arial" panose="020B0604020202020204" pitchFamily="34" charset="0"/>
                </a:rPr>
                <a:t>Supporting the international agenda for the creation of fair global rules (level playing field) and for the fight against corruption</a:t>
              </a:r>
            </a:p>
          </p:txBody>
        </p:sp>
        <p:sp>
          <p:nvSpPr>
            <p:cNvPr id="2" name="Richtungspfeil 1"/>
            <p:cNvSpPr/>
            <p:nvPr/>
          </p:nvSpPr>
          <p:spPr>
            <a:xfrm>
              <a:off x="536575" y="2236424"/>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4" name="Gruppieren 13"/>
          <p:cNvGrpSpPr/>
          <p:nvPr/>
        </p:nvGrpSpPr>
        <p:grpSpPr>
          <a:xfrm>
            <a:off x="912283" y="3294381"/>
            <a:ext cx="10398520" cy="576000"/>
            <a:chOff x="536574" y="3237122"/>
            <a:chExt cx="8106053" cy="672029"/>
          </a:xfrm>
        </p:grpSpPr>
        <p:sp>
          <p:nvSpPr>
            <p:cNvPr id="7" name="Rechteck 6"/>
            <p:cNvSpPr/>
            <p:nvPr/>
          </p:nvSpPr>
          <p:spPr>
            <a:xfrm>
              <a:off x="1190627" y="3237122"/>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Objectifying the discussion and increase understanding of domestic extraction of natural resources</a:t>
              </a:r>
            </a:p>
          </p:txBody>
        </p:sp>
        <p:sp>
          <p:nvSpPr>
            <p:cNvPr id="8" name="Richtungspfeil 7"/>
            <p:cNvSpPr/>
            <p:nvPr/>
          </p:nvSpPr>
          <p:spPr>
            <a:xfrm>
              <a:off x="536574" y="3237122"/>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3" name="Gruppieren 12"/>
          <p:cNvGrpSpPr/>
          <p:nvPr/>
        </p:nvGrpSpPr>
        <p:grpSpPr>
          <a:xfrm>
            <a:off x="896739" y="4037723"/>
            <a:ext cx="10349837" cy="576000"/>
            <a:chOff x="536573" y="4193753"/>
            <a:chExt cx="8068103" cy="672029"/>
          </a:xfrm>
        </p:grpSpPr>
        <p:sp>
          <p:nvSpPr>
            <p:cNvPr id="9" name="Rechteck 8"/>
            <p:cNvSpPr/>
            <p:nvPr/>
          </p:nvSpPr>
          <p:spPr>
            <a:xfrm>
              <a:off x="1152676" y="4193753"/>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Preparing German industry for international transparency requirements</a:t>
              </a:r>
            </a:p>
          </p:txBody>
        </p:sp>
        <p:sp>
          <p:nvSpPr>
            <p:cNvPr id="10" name="Richtungspfeil 9"/>
            <p:cNvSpPr/>
            <p:nvPr/>
          </p:nvSpPr>
          <p:spPr>
            <a:xfrm>
              <a:off x="536573" y="4193753"/>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6" name="Gruppieren 5"/>
          <p:cNvGrpSpPr/>
          <p:nvPr/>
        </p:nvGrpSpPr>
        <p:grpSpPr>
          <a:xfrm>
            <a:off x="896739" y="5443464"/>
            <a:ext cx="10349838" cy="576000"/>
            <a:chOff x="536572" y="5271569"/>
            <a:chExt cx="8068104" cy="672029"/>
          </a:xfrm>
        </p:grpSpPr>
        <p:sp>
          <p:nvSpPr>
            <p:cNvPr id="11" name="Rechteck 10"/>
            <p:cNvSpPr/>
            <p:nvPr/>
          </p:nvSpPr>
          <p:spPr>
            <a:xfrm>
              <a:off x="1152676" y="5271569"/>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Multi-</a:t>
              </a:r>
              <a:r>
                <a:rPr lang="de-DE" sz="1600" b="0" dirty="0" err="1">
                  <a:solidFill>
                    <a:schemeClr val="tx1"/>
                  </a:solidFill>
                  <a:latin typeface="Arial" panose="020B0604020202020204" pitchFamily="34" charset="0"/>
                  <a:cs typeface="Arial" panose="020B0604020202020204" pitchFamily="34" charset="0"/>
                </a:rPr>
                <a:t>stakeholder</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model</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as</a:t>
              </a:r>
              <a:r>
                <a:rPr lang="de-DE" sz="1600" b="0" dirty="0">
                  <a:solidFill>
                    <a:schemeClr val="tx1"/>
                  </a:solidFill>
                  <a:latin typeface="Arial" panose="020B0604020202020204" pitchFamily="34" charset="0"/>
                  <a:cs typeface="Arial" panose="020B0604020202020204" pitchFamily="34" charset="0"/>
                </a:rPr>
                <a:t> an innovative </a:t>
              </a:r>
              <a:r>
                <a:rPr lang="de-DE" sz="1600" b="0" dirty="0" err="1">
                  <a:solidFill>
                    <a:schemeClr val="tx1"/>
                  </a:solidFill>
                  <a:latin typeface="Arial" panose="020B0604020202020204" pitchFamily="34" charset="0"/>
                  <a:cs typeface="Arial" panose="020B0604020202020204" pitchFamily="34" charset="0"/>
                </a:rPr>
                <a:t>forum</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and</a:t>
              </a:r>
              <a:r>
                <a:rPr lang="de-DE" sz="1600" b="0" dirty="0">
                  <a:solidFill>
                    <a:schemeClr val="tx1"/>
                  </a:solidFill>
                  <a:latin typeface="Arial" panose="020B0604020202020204" pitchFamily="34" charset="0"/>
                  <a:cs typeface="Arial" panose="020B0604020202020204" pitchFamily="34" charset="0"/>
                </a:rPr>
                <a:t> a </a:t>
              </a:r>
              <a:r>
                <a:rPr lang="de-DE" sz="1600" b="0" dirty="0" err="1">
                  <a:solidFill>
                    <a:schemeClr val="tx1"/>
                  </a:solidFill>
                  <a:latin typeface="Arial" panose="020B0604020202020204" pitchFamily="34" charset="0"/>
                  <a:cs typeface="Arial" panose="020B0604020202020204" pitchFamily="34" charset="0"/>
                </a:rPr>
                <a:t>pioneer</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for</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dialogue</a:t>
              </a:r>
              <a:r>
                <a:rPr lang="de-DE" sz="1600" b="0" dirty="0">
                  <a:solidFill>
                    <a:schemeClr val="tx1"/>
                  </a:solidFill>
                  <a:latin typeface="Arial" panose="020B0604020202020204" pitchFamily="34" charset="0"/>
                  <a:cs typeface="Arial" panose="020B0604020202020204" pitchFamily="34" charset="0"/>
                </a:rPr>
                <a:t> </a:t>
              </a:r>
            </a:p>
          </p:txBody>
        </p:sp>
        <p:sp>
          <p:nvSpPr>
            <p:cNvPr id="12" name="Richtungspfeil 11"/>
            <p:cNvSpPr/>
            <p:nvPr/>
          </p:nvSpPr>
          <p:spPr>
            <a:xfrm>
              <a:off x="536572" y="5271569"/>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7" name="Gruppieren 16"/>
          <p:cNvGrpSpPr/>
          <p:nvPr/>
        </p:nvGrpSpPr>
        <p:grpSpPr>
          <a:xfrm>
            <a:off x="879772" y="4729674"/>
            <a:ext cx="10349838" cy="576000"/>
            <a:chOff x="536572" y="5271569"/>
            <a:chExt cx="8068104" cy="672029"/>
          </a:xfrm>
        </p:grpSpPr>
        <p:sp>
          <p:nvSpPr>
            <p:cNvPr id="18" name="Rechteck 17"/>
            <p:cNvSpPr/>
            <p:nvPr/>
          </p:nvSpPr>
          <p:spPr>
            <a:xfrm>
              <a:off x="1152676" y="5271569"/>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en-US" sz="1600" b="0" dirty="0">
                  <a:solidFill>
                    <a:schemeClr val="tx1"/>
                  </a:solidFill>
                  <a:latin typeface="Arial" panose="020B0604020202020204" pitchFamily="34" charset="0"/>
                  <a:cs typeface="Arial" panose="020B0604020202020204" pitchFamily="34" charset="0"/>
                </a:rPr>
                <a:t>Implementing the principles of open data: improving affiliation with citizens, service quality and innovation in the public administration</a:t>
              </a:r>
            </a:p>
          </p:txBody>
        </p:sp>
        <p:sp>
          <p:nvSpPr>
            <p:cNvPr id="19" name="Richtungspfeil 18"/>
            <p:cNvSpPr/>
            <p:nvPr/>
          </p:nvSpPr>
          <p:spPr>
            <a:xfrm>
              <a:off x="536572" y="5271569"/>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57156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49078" y="2177890"/>
            <a:ext cx="7893844" cy="617928"/>
          </a:xfrm>
        </p:spPr>
        <p:txBody>
          <a:bodyPr/>
          <a:lstStyle/>
          <a:p>
            <a:r>
              <a:rPr lang="de-DE" sz="3600" b="1" dirty="0"/>
              <a:t>3. EITI in Germany</a:t>
            </a:r>
          </a:p>
        </p:txBody>
      </p:sp>
      <p:sp>
        <p:nvSpPr>
          <p:cNvPr id="3" name="Rechteck 2">
            <a:extLst>
              <a:ext uri="{FF2B5EF4-FFF2-40B4-BE49-F238E27FC236}">
                <a16:creationId xmlns:a16="http://schemas.microsoft.com/office/drawing/2014/main" id="{345CCE87-B839-4119-8A03-5424B4C13A71}"/>
              </a:ext>
            </a:extLst>
          </p:cNvPr>
          <p:cNvSpPr/>
          <p:nvPr/>
        </p:nvSpPr>
        <p:spPr>
          <a:xfrm>
            <a:off x="2149078" y="2917766"/>
            <a:ext cx="5555334" cy="1615827"/>
          </a:xfrm>
          <a:prstGeom prst="rect">
            <a:avLst/>
          </a:prstGeom>
        </p:spPr>
        <p:txBody>
          <a:bodyPr wrap="square">
            <a:spAutoFit/>
          </a:bodyPr>
          <a:lstStyle/>
          <a:p>
            <a:pPr marL="342900" indent="-342900">
              <a:lnSpc>
                <a:spcPct val="150000"/>
              </a:lnSpc>
              <a:buFont typeface="Arial" panose="020B0604020202020204" pitchFamily="34" charset="0"/>
              <a:buChar char="•"/>
            </a:pPr>
            <a:r>
              <a:rPr lang="de-DE" dirty="0"/>
              <a:t>The multi-</a:t>
            </a:r>
            <a:r>
              <a:rPr lang="de-DE" dirty="0" err="1"/>
              <a:t>stakeholder</a:t>
            </a:r>
            <a:r>
              <a:rPr lang="de-DE" dirty="0"/>
              <a:t> </a:t>
            </a:r>
            <a:r>
              <a:rPr lang="de-DE" dirty="0" err="1"/>
              <a:t>group</a:t>
            </a:r>
            <a:r>
              <a:rPr lang="de-DE" dirty="0"/>
              <a:t> (MSG)</a:t>
            </a:r>
          </a:p>
          <a:p>
            <a:pPr marL="342900" indent="-342900">
              <a:lnSpc>
                <a:spcPct val="150000"/>
              </a:lnSpc>
              <a:buFont typeface="Arial" panose="020B0604020202020204" pitchFamily="34" charset="0"/>
              <a:buChar char="•"/>
            </a:pPr>
            <a:r>
              <a:rPr lang="de-DE" dirty="0" err="1"/>
              <a:t>Objectives</a:t>
            </a:r>
            <a:endParaRPr lang="de-DE" dirty="0"/>
          </a:p>
          <a:p>
            <a:pPr marL="342900" indent="-342900">
              <a:lnSpc>
                <a:spcPct val="150000"/>
              </a:lnSpc>
              <a:buFont typeface="Arial" panose="020B0604020202020204" pitchFamily="34" charset="0"/>
              <a:buChar char="•"/>
            </a:pPr>
            <a:r>
              <a:rPr lang="de-DE" dirty="0"/>
              <a:t>D-EITI </a:t>
            </a:r>
            <a:r>
              <a:rPr lang="de-DE" dirty="0" err="1"/>
              <a:t>history</a:t>
            </a:r>
            <a:endParaRPr lang="de-DE" dirty="0"/>
          </a:p>
        </p:txBody>
      </p:sp>
    </p:spTree>
    <p:extLst>
      <p:ext uri="{BB962C8B-B14F-4D97-AF65-F5344CB8AC3E}">
        <p14:creationId xmlns:p14="http://schemas.microsoft.com/office/powerpoint/2010/main" val="32761134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917" y="1288977"/>
            <a:ext cx="10513483" cy="554813"/>
          </a:xfrm>
        </p:spPr>
        <p:txBody>
          <a:bodyPr/>
          <a:lstStyle/>
          <a:p>
            <a:r>
              <a:rPr lang="en-US" b="1" dirty="0"/>
              <a:t>Who is implementing the EITI in Germany?</a:t>
            </a:r>
            <a:endParaRPr lang="de-DE" b="1" dirty="0"/>
          </a:p>
        </p:txBody>
      </p:sp>
      <p:sp>
        <p:nvSpPr>
          <p:cNvPr id="5" name="Inhaltsplatzhalter 4"/>
          <p:cNvSpPr>
            <a:spLocks noGrp="1"/>
          </p:cNvSpPr>
          <p:nvPr>
            <p:ph idx="1"/>
          </p:nvPr>
        </p:nvSpPr>
        <p:spPr>
          <a:xfrm>
            <a:off x="6096000" y="2853843"/>
            <a:ext cx="4127291" cy="2197842"/>
          </a:xfrm>
        </p:spPr>
        <p:txBody>
          <a:bodyPr/>
          <a:lstStyle/>
          <a:p>
            <a:pPr marL="0" indent="0">
              <a:buNone/>
            </a:pPr>
            <a:r>
              <a:rPr lang="en-US" dirty="0"/>
              <a:t>A national </a:t>
            </a:r>
            <a:r>
              <a:rPr lang="en-US" b="1" dirty="0"/>
              <a:t>Multi-Stakeholder Group (MSG)</a:t>
            </a:r>
            <a:r>
              <a:rPr lang="en-US" dirty="0"/>
              <a:t> consisting of representatives from government, private sector and civil society decides on the shaping of the EITI process.</a:t>
            </a:r>
          </a:p>
        </p:txBody>
      </p:sp>
      <p:pic>
        <p:nvPicPr>
          <p:cNvPr id="6" name="Picture 2" descr="C:\Users\steinh_die\Desktop\eiti-tri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995" y="2381597"/>
            <a:ext cx="3894900" cy="267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390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960" y="849924"/>
            <a:ext cx="10513483" cy="716093"/>
          </a:xfrm>
        </p:spPr>
        <p:txBody>
          <a:bodyPr/>
          <a:lstStyle/>
          <a:p>
            <a:pPr defTabSz="457200"/>
            <a:r>
              <a:rPr lang="en-US" b="1" kern="1200" dirty="0"/>
              <a:t>The MSG of the German EITI</a:t>
            </a:r>
          </a:p>
        </p:txBody>
      </p:sp>
      <p:grpSp>
        <p:nvGrpSpPr>
          <p:cNvPr id="7" name="Gruppieren 6"/>
          <p:cNvGrpSpPr/>
          <p:nvPr/>
        </p:nvGrpSpPr>
        <p:grpSpPr>
          <a:xfrm>
            <a:off x="489623" y="1949128"/>
            <a:ext cx="2915568" cy="3791852"/>
            <a:chOff x="162744" y="2307384"/>
            <a:chExt cx="2292698" cy="3350423"/>
          </a:xfrm>
        </p:grpSpPr>
        <p:pic>
          <p:nvPicPr>
            <p:cNvPr id="23" name="Grafik 22" descr="zur Startseite"/>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744" y="2307384"/>
              <a:ext cx="1224000" cy="576000"/>
            </a:xfrm>
            <a:prstGeom prst="rect">
              <a:avLst/>
            </a:prstGeom>
            <a:noFill/>
            <a:ln>
              <a:noFill/>
            </a:ln>
          </p:spPr>
        </p:pic>
        <p:pic>
          <p:nvPicPr>
            <p:cNvPr id="27" name="Grafik 26" descr="http://marokko.ahk.de/typo3temp/pics/c2172bda43.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30481" y="2676467"/>
              <a:ext cx="724961" cy="453166"/>
            </a:xfrm>
            <a:prstGeom prst="rect">
              <a:avLst/>
            </a:prstGeom>
            <a:noFill/>
            <a:ln>
              <a:noFill/>
            </a:ln>
          </p:spPr>
        </p:pic>
        <p:pic>
          <p:nvPicPr>
            <p:cNvPr id="28" name="Grafik 27" descr=" "/>
            <p:cNvPicPr/>
            <p:nvPr/>
          </p:nvPicPr>
          <p:blipFill rotWithShape="1">
            <a:blip r:embed="rId5" cstate="screen">
              <a:extLst>
                <a:ext uri="{28A0092B-C50C-407E-A947-70E740481C1C}">
                  <a14:useLocalDpi xmlns:a14="http://schemas.microsoft.com/office/drawing/2010/main"/>
                </a:ext>
              </a:extLst>
            </a:blip>
            <a:srcRect/>
            <a:stretch/>
          </p:blipFill>
          <p:spPr bwMode="auto">
            <a:xfrm>
              <a:off x="248880" y="4700694"/>
              <a:ext cx="1037294" cy="450865"/>
            </a:xfrm>
            <a:prstGeom prst="rect">
              <a:avLst/>
            </a:prstGeom>
            <a:noFill/>
            <a:ln>
              <a:noFill/>
            </a:ln>
          </p:spPr>
        </p:pic>
        <p:pic>
          <p:nvPicPr>
            <p:cNvPr id="29" name="Grafik 28"/>
            <p:cNvPicPr/>
            <p:nvPr/>
          </p:nvPicPr>
          <p:blipFill>
            <a:blip r:embed="rId6">
              <a:extLst>
                <a:ext uri="{28A0092B-C50C-407E-A947-70E740481C1C}">
                  <a14:useLocalDpi xmlns:a14="http://schemas.microsoft.com/office/drawing/2010/main"/>
                </a:ext>
              </a:extLst>
            </a:blip>
            <a:stretch>
              <a:fillRect/>
            </a:stretch>
          </p:blipFill>
          <p:spPr>
            <a:xfrm>
              <a:off x="283340" y="3266280"/>
              <a:ext cx="972000" cy="504000"/>
            </a:xfrm>
            <a:prstGeom prst="rect">
              <a:avLst/>
            </a:prstGeom>
          </p:spPr>
        </p:pic>
        <p:pic>
          <p:nvPicPr>
            <p:cNvPr id="2053"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2800" y="5304792"/>
              <a:ext cx="1227888" cy="35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4381" y="3575881"/>
              <a:ext cx="1009940" cy="783714"/>
            </a:xfrm>
            <a:prstGeom prst="rect">
              <a:avLst/>
            </a:prstGeom>
          </p:spPr>
        </p:pic>
      </p:grpSp>
      <p:grpSp>
        <p:nvGrpSpPr>
          <p:cNvPr id="39" name="Gruppieren 38">
            <a:extLst>
              <a:ext uri="{FF2B5EF4-FFF2-40B4-BE49-F238E27FC236}">
                <a16:creationId xmlns:a16="http://schemas.microsoft.com/office/drawing/2014/main" id="{0F29DD80-14CC-40CF-840A-17DE587407C0}"/>
              </a:ext>
            </a:extLst>
          </p:cNvPr>
          <p:cNvGrpSpPr/>
          <p:nvPr/>
        </p:nvGrpSpPr>
        <p:grpSpPr>
          <a:xfrm>
            <a:off x="8305603" y="1793685"/>
            <a:ext cx="3197840" cy="3132447"/>
            <a:chOff x="-540577" y="-64629"/>
            <a:chExt cx="2982787" cy="2644634"/>
          </a:xfrm>
        </p:grpSpPr>
        <p:pic>
          <p:nvPicPr>
            <p:cNvPr id="40" name="Grafik 39" descr="Forum Umwelt &amp; Entwicklung">
              <a:extLst>
                <a:ext uri="{FF2B5EF4-FFF2-40B4-BE49-F238E27FC236}">
                  <a16:creationId xmlns:a16="http://schemas.microsoft.com/office/drawing/2014/main" id="{495C4211-6731-4E3A-B19F-52ACB5777769}"/>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38250" y="457200"/>
              <a:ext cx="1203960" cy="609600"/>
            </a:xfrm>
            <a:prstGeom prst="rect">
              <a:avLst/>
            </a:prstGeom>
            <a:noFill/>
            <a:ln>
              <a:noFill/>
            </a:ln>
          </p:spPr>
        </p:pic>
        <p:pic>
          <p:nvPicPr>
            <p:cNvPr id="41" name="Grafik 40" descr="FÖS_Redesign_Logo">
              <a:extLst>
                <a:ext uri="{FF2B5EF4-FFF2-40B4-BE49-F238E27FC236}">
                  <a16:creationId xmlns:a16="http://schemas.microsoft.com/office/drawing/2014/main" id="{7FDB63D1-C301-4AAA-9844-6742F193080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577" y="-64629"/>
              <a:ext cx="1419225" cy="329565"/>
            </a:xfrm>
            <a:prstGeom prst="rect">
              <a:avLst/>
            </a:prstGeom>
            <a:noFill/>
          </p:spPr>
        </p:pic>
        <p:pic>
          <p:nvPicPr>
            <p:cNvPr id="45" name="Grafik 44">
              <a:extLst>
                <a:ext uri="{FF2B5EF4-FFF2-40B4-BE49-F238E27FC236}">
                  <a16:creationId xmlns:a16="http://schemas.microsoft.com/office/drawing/2014/main" id="{D29393A1-598A-4AD4-BC90-B995D7E00F5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3949" y="2133600"/>
              <a:ext cx="1885950" cy="446405"/>
            </a:xfrm>
            <a:prstGeom prst="rect">
              <a:avLst/>
            </a:prstGeom>
            <a:noFill/>
            <a:ln>
              <a:noFill/>
            </a:ln>
          </p:spPr>
        </p:pic>
      </p:grpSp>
      <p:grpSp>
        <p:nvGrpSpPr>
          <p:cNvPr id="9" name="Gruppieren 8">
            <a:extLst>
              <a:ext uri="{FF2B5EF4-FFF2-40B4-BE49-F238E27FC236}">
                <a16:creationId xmlns:a16="http://schemas.microsoft.com/office/drawing/2014/main" id="{8C44690E-1724-46EA-AE08-C98700D4A7F7}"/>
              </a:ext>
            </a:extLst>
          </p:cNvPr>
          <p:cNvGrpSpPr/>
          <p:nvPr/>
        </p:nvGrpSpPr>
        <p:grpSpPr>
          <a:xfrm>
            <a:off x="3530259" y="5036457"/>
            <a:ext cx="3986380" cy="1097145"/>
            <a:chOff x="3431021" y="4983381"/>
            <a:chExt cx="3986380" cy="1097145"/>
          </a:xfrm>
        </p:grpSpPr>
        <p:pic>
          <p:nvPicPr>
            <p:cNvPr id="20" name="Grafik 19" descr="Wortbildmarke: Bundesministerium für Finanzen, Link zur Startseite"/>
            <p:cNvPicPr/>
            <p:nvPr/>
          </p:nvPicPr>
          <p:blipFill>
            <a:blip r:embed="rId12">
              <a:extLst>
                <a:ext uri="{28A0092B-C50C-407E-A947-70E740481C1C}">
                  <a14:useLocalDpi xmlns:a14="http://schemas.microsoft.com/office/drawing/2010/main"/>
                </a:ext>
              </a:extLst>
            </a:blip>
            <a:srcRect/>
            <a:stretch>
              <a:fillRect/>
            </a:stretch>
          </p:blipFill>
          <p:spPr bwMode="auto">
            <a:xfrm>
              <a:off x="6041069" y="4983381"/>
              <a:ext cx="1376332" cy="894528"/>
            </a:xfrm>
            <a:prstGeom prst="rect">
              <a:avLst/>
            </a:prstGeom>
            <a:noFill/>
            <a:ln>
              <a:noFill/>
            </a:ln>
          </p:spPr>
        </p:pic>
        <p:pic>
          <p:nvPicPr>
            <p:cNvPr id="37" name="Grafik 36">
              <a:extLst>
                <a:ext uri="{FF2B5EF4-FFF2-40B4-BE49-F238E27FC236}">
                  <a16:creationId xmlns:a16="http://schemas.microsoft.com/office/drawing/2014/main" id="{B594B48D-42E8-44B5-9F50-AC29F513CDF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1021" y="5721115"/>
              <a:ext cx="2030956" cy="359411"/>
            </a:xfrm>
            <a:prstGeom prst="rect">
              <a:avLst/>
            </a:prstGeom>
          </p:spPr>
        </p:pic>
      </p:grpSp>
      <p:pic>
        <p:nvPicPr>
          <p:cNvPr id="35" name="Grafik 34">
            <a:extLst>
              <a:ext uri="{FF2B5EF4-FFF2-40B4-BE49-F238E27FC236}">
                <a16:creationId xmlns:a16="http://schemas.microsoft.com/office/drawing/2014/main" id="{E1591D44-B5BF-4DA8-8E9B-434676DED09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32634" y="6176415"/>
            <a:ext cx="1524003" cy="426721"/>
          </a:xfrm>
          <a:prstGeom prst="rect">
            <a:avLst/>
          </a:prstGeom>
        </p:spPr>
      </p:pic>
      <p:pic>
        <p:nvPicPr>
          <p:cNvPr id="30" name="Grafik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67732" y="5407371"/>
            <a:ext cx="1319787" cy="577407"/>
          </a:xfrm>
          <a:prstGeom prst="rect">
            <a:avLst/>
          </a:prstGeom>
        </p:spPr>
      </p:pic>
      <p:pic>
        <p:nvPicPr>
          <p:cNvPr id="32" name="Grafik 31">
            <a:extLst>
              <a:ext uri="{FF2B5EF4-FFF2-40B4-BE49-F238E27FC236}">
                <a16:creationId xmlns:a16="http://schemas.microsoft.com/office/drawing/2014/main" id="{0C5271F1-6B5E-4854-84A9-97D7ED20C6F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24714" y="4926132"/>
            <a:ext cx="1524213" cy="743054"/>
          </a:xfrm>
          <a:prstGeom prst="rect">
            <a:avLst/>
          </a:prstGeom>
        </p:spPr>
      </p:pic>
      <p:pic>
        <p:nvPicPr>
          <p:cNvPr id="33" name="Grafik 32" descr="Ein Bild, das Text enthält.&#10;&#10;Automatisch generierte Beschreibung">
            <a:extLst>
              <a:ext uri="{FF2B5EF4-FFF2-40B4-BE49-F238E27FC236}">
                <a16:creationId xmlns:a16="http://schemas.microsoft.com/office/drawing/2014/main" id="{EFF2EDDF-6F97-40AC-94AB-F9FB8FC61B1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2315" y="5210985"/>
            <a:ext cx="1085867" cy="560041"/>
          </a:xfrm>
          <a:prstGeom prst="rect">
            <a:avLst/>
          </a:prstGeom>
        </p:spPr>
      </p:pic>
      <p:pic>
        <p:nvPicPr>
          <p:cNvPr id="36" name="Grafik 35">
            <a:extLst>
              <a:ext uri="{FF2B5EF4-FFF2-40B4-BE49-F238E27FC236}">
                <a16:creationId xmlns:a16="http://schemas.microsoft.com/office/drawing/2014/main" id="{5115DCC2-8530-464A-B0A7-93A021BFA4F5}"/>
              </a:ext>
            </a:extLst>
          </p:cNvPr>
          <p:cNvPicPr>
            <a:picLocks noChangeAspect="1"/>
          </p:cNvPicPr>
          <p:nvPr/>
        </p:nvPicPr>
        <p:blipFill>
          <a:blip r:embed="rId18"/>
          <a:stretch>
            <a:fillRect/>
          </a:stretch>
        </p:blipFill>
        <p:spPr>
          <a:xfrm>
            <a:off x="5332583" y="6176415"/>
            <a:ext cx="1615448" cy="406825"/>
          </a:xfrm>
          <a:prstGeom prst="rect">
            <a:avLst/>
          </a:prstGeom>
        </p:spPr>
      </p:pic>
      <p:pic>
        <p:nvPicPr>
          <p:cNvPr id="26" name="Grafik 25">
            <a:extLst>
              <a:ext uri="{FF2B5EF4-FFF2-40B4-BE49-F238E27FC236}">
                <a16:creationId xmlns:a16="http://schemas.microsoft.com/office/drawing/2014/main" id="{D5B421D2-754A-4E64-AD3D-92F7418804B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52730" y="2143584"/>
            <a:ext cx="2528455" cy="2570831"/>
          </a:xfrm>
          <a:prstGeom prst="rect">
            <a:avLst/>
          </a:prstGeom>
        </p:spPr>
      </p:pic>
      <p:pic>
        <p:nvPicPr>
          <p:cNvPr id="34" name="Grafik 33">
            <a:extLst>
              <a:ext uri="{FF2B5EF4-FFF2-40B4-BE49-F238E27FC236}">
                <a16:creationId xmlns:a16="http://schemas.microsoft.com/office/drawing/2014/main" id="{1092908E-3126-4B84-9D75-1B01E800F1E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4775" y="3839610"/>
            <a:ext cx="1247949" cy="676369"/>
          </a:xfrm>
          <a:prstGeom prst="rect">
            <a:avLst/>
          </a:prstGeom>
        </p:spPr>
      </p:pic>
      <p:pic>
        <p:nvPicPr>
          <p:cNvPr id="3" name="Grafik 2" descr="Ein Bild, das Text, Schrift, Grafiken, Logo enthält.&#10;&#10;Automatisch generierte Beschreibung">
            <a:extLst>
              <a:ext uri="{FF2B5EF4-FFF2-40B4-BE49-F238E27FC236}">
                <a16:creationId xmlns:a16="http://schemas.microsoft.com/office/drawing/2014/main" id="{D1A9B4F2-C47C-C76B-59E7-602C47B0021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80175" y="2944600"/>
            <a:ext cx="1772404" cy="509135"/>
          </a:xfrm>
          <a:prstGeom prst="rect">
            <a:avLst/>
          </a:prstGeom>
        </p:spPr>
      </p:pic>
      <p:pic>
        <p:nvPicPr>
          <p:cNvPr id="4" name="Picture 2" descr="IGBCE_Logo">
            <a:extLst>
              <a:ext uri="{FF2B5EF4-FFF2-40B4-BE49-F238E27FC236}">
                <a16:creationId xmlns:a16="http://schemas.microsoft.com/office/drawing/2014/main" id="{2FDE0CB7-9C9B-C1A3-798E-B35A5A7A5E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77427" y="3604766"/>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742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9257" y="897391"/>
            <a:ext cx="10513483" cy="716093"/>
          </a:xfrm>
        </p:spPr>
        <p:txBody>
          <a:bodyPr/>
          <a:lstStyle/>
          <a:p>
            <a:r>
              <a:rPr lang="en-US" b="1" dirty="0"/>
              <a:t>Implementation of the EITI in a federal state</a:t>
            </a:r>
            <a:endParaRPr lang="de-DE" b="1" dirty="0"/>
          </a:p>
        </p:txBody>
      </p:sp>
      <p:sp>
        <p:nvSpPr>
          <p:cNvPr id="7" name="Inhaltsplatzhalter 6"/>
          <p:cNvSpPr>
            <a:spLocks noGrp="1"/>
          </p:cNvSpPr>
          <p:nvPr>
            <p:ph idx="1"/>
          </p:nvPr>
        </p:nvSpPr>
        <p:spPr>
          <a:xfrm>
            <a:off x="6095999" y="1956391"/>
            <a:ext cx="4636958" cy="4307610"/>
          </a:xfrm>
        </p:spPr>
        <p:txBody>
          <a:bodyPr/>
          <a:lstStyle/>
          <a:p>
            <a:pPr>
              <a:spcAft>
                <a:spcPts val="1800"/>
              </a:spcAft>
            </a:pPr>
            <a:r>
              <a:rPr lang="en-US" sz="1600" dirty="0"/>
              <a:t>EITI reporting primarily relates to the mandates of the </a:t>
            </a:r>
            <a:r>
              <a:rPr lang="en-US" sz="1600" b="1" dirty="0"/>
              <a:t>Federal States</a:t>
            </a:r>
            <a:r>
              <a:rPr lang="en-US" sz="1600" dirty="0"/>
              <a:t>. </a:t>
            </a:r>
          </a:p>
          <a:p>
            <a:r>
              <a:rPr lang="en-US" sz="1600" dirty="0"/>
              <a:t>The provincial governments were involved in the multi-stakeholder process from the outset, in the form of a </a:t>
            </a:r>
            <a:r>
              <a:rPr lang="en-US" sz="1600" b="1" dirty="0"/>
              <a:t>Federal-State Working Group </a:t>
            </a:r>
            <a:r>
              <a:rPr lang="en-US" sz="1600" dirty="0"/>
              <a:t>(WG). </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93982" y="1802588"/>
            <a:ext cx="3640473" cy="446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12">
            <a:extLst>
              <a:ext uri="{FF2B5EF4-FFF2-40B4-BE49-F238E27FC236}">
                <a16:creationId xmlns:a16="http://schemas.microsoft.com/office/drawing/2014/main" id="{F2162C0D-3148-4B3F-BF24-37B0BC27C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7041" y="3995240"/>
            <a:ext cx="2322232" cy="389549"/>
          </a:xfrm>
          <a:prstGeom prst="rect">
            <a:avLst/>
          </a:prstGeom>
        </p:spPr>
      </p:pic>
      <p:pic>
        <p:nvPicPr>
          <p:cNvPr id="9" name="Grafik 8">
            <a:extLst>
              <a:ext uri="{FF2B5EF4-FFF2-40B4-BE49-F238E27FC236}">
                <a16:creationId xmlns:a16="http://schemas.microsoft.com/office/drawing/2014/main" id="{E21C94E5-1B9F-424C-9011-AFCC1DD80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8157" y="4857263"/>
            <a:ext cx="1229671" cy="467131"/>
          </a:xfrm>
          <a:prstGeom prst="rect">
            <a:avLst/>
          </a:prstGeom>
        </p:spPr>
      </p:pic>
      <p:pic>
        <p:nvPicPr>
          <p:cNvPr id="19" name="Grafik 18">
            <a:extLst>
              <a:ext uri="{FF2B5EF4-FFF2-40B4-BE49-F238E27FC236}">
                <a16:creationId xmlns:a16="http://schemas.microsoft.com/office/drawing/2014/main" id="{DE6C11DF-76CD-41A4-8A8E-6C5E8FBC4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292" y="5355662"/>
            <a:ext cx="1524003" cy="426721"/>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678" y="4557145"/>
            <a:ext cx="1431224" cy="62616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E3A166F-173C-4952-A556-E76AECD0D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1503" y="5897756"/>
            <a:ext cx="1796515" cy="452423"/>
          </a:xfrm>
          <a:prstGeom prst="rect">
            <a:avLst/>
          </a:prstGeom>
        </p:spPr>
      </p:pic>
    </p:spTree>
    <p:extLst>
      <p:ext uri="{BB962C8B-B14F-4D97-AF65-F5344CB8AC3E}">
        <p14:creationId xmlns:p14="http://schemas.microsoft.com/office/powerpoint/2010/main" val="22422572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2"/>
          </p:nvPr>
        </p:nvSpPr>
        <p:spPr>
          <a:xfrm>
            <a:off x="5595793" y="2247582"/>
            <a:ext cx="4601817" cy="2556933"/>
          </a:xfrm>
        </p:spPr>
        <p:txBody>
          <a:bodyPr/>
          <a:lstStyle/>
          <a:p>
            <a:pPr marL="285750" indent="-285750">
              <a:buClrTx/>
              <a:buFont typeface="Wingdings" panose="05000000000000000000" pitchFamily="2" charset="2"/>
              <a:buChar char="§"/>
            </a:pPr>
            <a:r>
              <a:rPr lang="en-US" sz="1600" dirty="0">
                <a:solidFill>
                  <a:schemeClr val="tx1"/>
                </a:solidFill>
              </a:rPr>
              <a:t>Special Representative of the Federal Government for the </a:t>
            </a:r>
            <a:br>
              <a:rPr lang="en-US" sz="1600" dirty="0">
                <a:solidFill>
                  <a:schemeClr val="tx1"/>
                </a:solidFill>
              </a:rPr>
            </a:br>
            <a:r>
              <a:rPr lang="en-US" sz="1600" dirty="0">
                <a:solidFill>
                  <a:schemeClr val="tx1"/>
                </a:solidFill>
              </a:rPr>
              <a:t>implementation of the EITI in Germany</a:t>
            </a:r>
          </a:p>
          <a:p>
            <a:pPr marL="285750" indent="-285750">
              <a:buClrTx/>
              <a:buFont typeface="Wingdings" panose="05000000000000000000" pitchFamily="2" charset="2"/>
              <a:buChar char="§"/>
            </a:pPr>
            <a:r>
              <a:rPr lang="en-US" sz="1600" dirty="0">
                <a:solidFill>
                  <a:schemeClr val="tx1"/>
                </a:solidFill>
              </a:rPr>
              <a:t>Parliamentary State Secretary at the Federal Ministry for Economic Affairs and Climate Action.</a:t>
            </a:r>
            <a:endParaRPr lang="de-DE" sz="2500" dirty="0">
              <a:solidFill>
                <a:schemeClr val="tx1"/>
              </a:solidFill>
            </a:endParaRPr>
          </a:p>
        </p:txBody>
      </p:sp>
      <p:sp>
        <p:nvSpPr>
          <p:cNvPr id="7" name="Textfeld 2"/>
          <p:cNvSpPr txBox="1"/>
          <p:nvPr/>
        </p:nvSpPr>
        <p:spPr>
          <a:xfrm>
            <a:off x="2616567" y="4804515"/>
            <a:ext cx="2448272"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t>© BMWK/ Susanne Eriksson</a:t>
            </a:r>
          </a:p>
        </p:txBody>
      </p:sp>
      <p:sp>
        <p:nvSpPr>
          <p:cNvPr id="12" name="Titel 4"/>
          <p:cNvSpPr txBox="1">
            <a:spLocks/>
          </p:cNvSpPr>
          <p:nvPr/>
        </p:nvSpPr>
        <p:spPr>
          <a:xfrm>
            <a:off x="1668104" y="837405"/>
            <a:ext cx="8260439" cy="617928"/>
          </a:xfrm>
          <a:prstGeom prst="rect">
            <a:avLst/>
          </a:prstGeom>
        </p:spPr>
        <p:txBody>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dirty="0">
                <a:solidFill>
                  <a:schemeClr val="accent2"/>
                </a:solidFill>
                <a:latin typeface="Arial" panose="020B0604020202020204" pitchFamily="34" charset="0"/>
                <a:cs typeface="Arial" panose="020B0604020202020204" pitchFamily="34" charset="0"/>
              </a:rPr>
              <a:t>D-EITI Special </a:t>
            </a:r>
            <a:r>
              <a:rPr lang="de-DE" dirty="0" err="1">
                <a:solidFill>
                  <a:schemeClr val="accent2"/>
                </a:solidFill>
                <a:latin typeface="Arial" panose="020B0604020202020204" pitchFamily="34" charset="0"/>
                <a:cs typeface="Arial" panose="020B0604020202020204" pitchFamily="34" charset="0"/>
              </a:rPr>
              <a:t>Representative</a:t>
            </a:r>
            <a:r>
              <a:rPr lang="de-DE" dirty="0">
                <a:solidFill>
                  <a:schemeClr val="accent2"/>
                </a:solidFill>
                <a:latin typeface="Arial" panose="020B0604020202020204" pitchFamily="34" charset="0"/>
                <a:cs typeface="Arial" panose="020B0604020202020204" pitchFamily="34" charset="0"/>
              </a:rPr>
              <a:t>: Dr. Franziska Brantner</a:t>
            </a:r>
          </a:p>
        </p:txBody>
      </p:sp>
      <p:pic>
        <p:nvPicPr>
          <p:cNvPr id="9" name="Inhaltsplatzhalter 7" descr="Ein Bild, das Person, Wand, Mann, Brille enthält.&#10;&#10;Automatisch generierte Beschreibung">
            <a:extLst>
              <a:ext uri="{FF2B5EF4-FFF2-40B4-BE49-F238E27FC236}">
                <a16:creationId xmlns:a16="http://schemas.microsoft.com/office/drawing/2014/main" id="{CEFE154B-CC00-464C-B280-756D4BCE6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436" y="1952138"/>
            <a:ext cx="2060448" cy="2648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08377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The MSG has set seven objectives with respect to D-EITI (1/2)</a:t>
            </a:r>
            <a:endParaRPr lang="de-DE" b="1" dirty="0"/>
          </a:p>
        </p:txBody>
      </p:sp>
      <p:sp>
        <p:nvSpPr>
          <p:cNvPr id="4" name="Inhaltsplatzhalter 3"/>
          <p:cNvSpPr>
            <a:spLocks noGrp="1"/>
          </p:cNvSpPr>
          <p:nvPr>
            <p:ph idx="1"/>
          </p:nvPr>
        </p:nvSpPr>
        <p:spPr/>
        <p:txBody>
          <a:bodyPr/>
          <a:lstStyle/>
          <a:p>
            <a:pPr>
              <a:buFont typeface="+mj-lt"/>
              <a:buAutoNum type="arabicPeriod"/>
            </a:pPr>
            <a:r>
              <a:rPr lang="en-US" sz="1600" dirty="0"/>
              <a:t>Produce timely reports that are understandable and accessible to the general public and based on a transparent, open and innovative EITI process in Germany.</a:t>
            </a:r>
          </a:p>
          <a:p>
            <a:pPr>
              <a:buFont typeface="+mj-lt"/>
              <a:buAutoNum type="arabicPeriod"/>
            </a:pPr>
            <a:r>
              <a:rPr lang="en-US" sz="1600" dirty="0"/>
              <a:t>Process contextual information concerning the German extractive sector, with a view to promoting a broad debate on resource policy that includes aspects of sustainability (economic, environmental, and social). </a:t>
            </a:r>
          </a:p>
          <a:p>
            <a:pPr>
              <a:buFont typeface="+mj-lt"/>
              <a:buAutoNum type="arabicPeriod"/>
            </a:pPr>
            <a:r>
              <a:rPr lang="en-US" sz="1600" dirty="0"/>
              <a:t>Engage in understandable, commensurate and increasingly comprehensive reporting to the general public in compliance with the EITI Standard and in harmony with the EU Accounting and Transparency Directives. Concomitantly, additional value shall be generated.</a:t>
            </a:r>
          </a:p>
          <a:p>
            <a:pPr>
              <a:buFont typeface="+mj-lt"/>
              <a:buAutoNum type="arabicPeriod"/>
            </a:pPr>
            <a:r>
              <a:rPr lang="en-US" sz="1600" dirty="0"/>
              <a:t>Contribute to the further development of the EITI Standard and its implementation and acceptance as a de-facto global standard, to support the global striving for transparency and accountability as well as the fight against corruption in the extractive sector.</a:t>
            </a:r>
          </a:p>
          <a:p>
            <a:pPr marL="0" indent="0">
              <a:buNone/>
            </a:pPr>
            <a:endParaRPr lang="de-DE" sz="1600" dirty="0"/>
          </a:p>
        </p:txBody>
      </p:sp>
    </p:spTree>
    <p:extLst>
      <p:ext uri="{BB962C8B-B14F-4D97-AF65-F5344CB8AC3E}">
        <p14:creationId xmlns:p14="http://schemas.microsoft.com/office/powerpoint/2010/main" val="20843052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The MSG has set seven objectives with respect to D-EITI (2/2)</a:t>
            </a:r>
          </a:p>
        </p:txBody>
      </p:sp>
      <p:sp>
        <p:nvSpPr>
          <p:cNvPr id="4" name="Inhaltsplatzhalter 3"/>
          <p:cNvSpPr>
            <a:spLocks noGrp="1"/>
          </p:cNvSpPr>
          <p:nvPr>
            <p:ph idx="1"/>
          </p:nvPr>
        </p:nvSpPr>
        <p:spPr/>
        <p:txBody>
          <a:bodyPr/>
          <a:lstStyle/>
          <a:p>
            <a:pPr>
              <a:buFont typeface="+mj-lt"/>
              <a:buAutoNum type="arabicPeriod" startAt="5"/>
            </a:pPr>
            <a:r>
              <a:rPr lang="en-US" sz="1600" dirty="0"/>
              <a:t>Share experience from the multi-stakeholder process, in particular with respect to participatory democracy, citizen engagement and knowledge transfer, and also with regard to EITI implementation in a federal state.</a:t>
            </a:r>
          </a:p>
          <a:p>
            <a:pPr>
              <a:buFont typeface="+mj-lt"/>
              <a:buAutoNum type="arabicPeriod" startAt="5"/>
            </a:pPr>
            <a:r>
              <a:rPr lang="en-US" sz="1600" dirty="0"/>
              <a:t>Substantially enhance Germany’s credibility as regards its political and financial support for EITI.</a:t>
            </a:r>
          </a:p>
          <a:p>
            <a:pPr>
              <a:buFont typeface="+mj-lt"/>
              <a:buAutoNum type="arabicPeriod" startAt="5"/>
            </a:pPr>
            <a:r>
              <a:rPr lang="en-US" sz="1600" dirty="0"/>
              <a:t>Ensure ongoing implementation of the D-EITI with the intended multi-stakeholder model while building capacity for broad-scale public debate.</a:t>
            </a:r>
          </a:p>
          <a:p>
            <a:pPr>
              <a:buFont typeface="+mj-lt"/>
              <a:buAutoNum type="arabicPeriod" startAt="5"/>
            </a:pPr>
            <a:endParaRPr lang="de-DE" sz="1600" dirty="0"/>
          </a:p>
        </p:txBody>
      </p:sp>
    </p:spTree>
    <p:extLst>
      <p:ext uri="{BB962C8B-B14F-4D97-AF65-F5344CB8AC3E}">
        <p14:creationId xmlns:p14="http://schemas.microsoft.com/office/powerpoint/2010/main" val="11813200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2800" dirty="0"/>
              <a:t>A </a:t>
            </a:r>
            <a:r>
              <a:rPr lang="de-DE" sz="2800" dirty="0" err="1"/>
              <a:t>collection</a:t>
            </a:r>
            <a:r>
              <a:rPr lang="de-DE" sz="2800" dirty="0"/>
              <a:t> </a:t>
            </a:r>
            <a:r>
              <a:rPr lang="de-DE" sz="2800" dirty="0" err="1"/>
              <a:t>of</a:t>
            </a:r>
            <a:r>
              <a:rPr lang="de-DE" sz="2800" dirty="0"/>
              <a:t> </a:t>
            </a:r>
            <a:r>
              <a:rPr lang="de-DE" sz="2800" dirty="0" err="1"/>
              <a:t>slides</a:t>
            </a:r>
            <a:endParaRPr lang="de-DE" dirty="0"/>
          </a:p>
          <a:p>
            <a:r>
              <a:rPr lang="de-DE" dirty="0" err="1"/>
              <a:t>January</a:t>
            </a:r>
            <a:r>
              <a:rPr lang="de-DE" dirty="0"/>
              <a:t> 2024</a:t>
            </a:r>
          </a:p>
        </p:txBody>
      </p:sp>
      <p:sp>
        <p:nvSpPr>
          <p:cNvPr id="2" name="Titel 1"/>
          <p:cNvSpPr>
            <a:spLocks noGrp="1"/>
          </p:cNvSpPr>
          <p:nvPr>
            <p:ph type="title"/>
          </p:nvPr>
        </p:nvSpPr>
        <p:spPr/>
        <p:txBody>
          <a:bodyPr/>
          <a:lstStyle/>
          <a:p>
            <a:r>
              <a:rPr lang="de-DE" dirty="0">
                <a:solidFill>
                  <a:schemeClr val="accent2"/>
                </a:solidFill>
              </a:rPr>
              <a:t>D-EITI-</a:t>
            </a:r>
            <a:r>
              <a:rPr lang="de-DE" dirty="0" err="1">
                <a:solidFill>
                  <a:schemeClr val="accent2"/>
                </a:solidFill>
              </a:rPr>
              <a:t>Presentation</a:t>
            </a:r>
            <a:endParaRPr lang="de-DE" dirty="0">
              <a:solidFill>
                <a:schemeClr val="accent2"/>
              </a:solidFill>
            </a:endParaRPr>
          </a:p>
        </p:txBody>
      </p:sp>
    </p:spTree>
    <p:extLst>
      <p:ext uri="{BB962C8B-B14F-4D97-AF65-F5344CB8AC3E}">
        <p14:creationId xmlns:p14="http://schemas.microsoft.com/office/powerpoint/2010/main" val="400773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b="1" dirty="0"/>
              <a:t>The seven D-EITI objectives can be grouped into three topics</a:t>
            </a:r>
            <a:endParaRPr lang="de-DE" b="1" dirty="0"/>
          </a:p>
        </p:txBody>
      </p:sp>
      <p:sp>
        <p:nvSpPr>
          <p:cNvPr id="2" name="Textfeld 1"/>
          <p:cNvSpPr txBox="1"/>
          <p:nvPr/>
        </p:nvSpPr>
        <p:spPr>
          <a:xfrm>
            <a:off x="1903120" y="2159929"/>
            <a:ext cx="3060000" cy="2880000"/>
          </a:xfrm>
          <a:prstGeom prst="ellipse">
            <a:avLst/>
          </a:prstGeom>
          <a:solidFill>
            <a:schemeClr val="tx2">
              <a:lumMod val="20000"/>
              <a:lumOff val="80000"/>
              <a:alpha val="80000"/>
            </a:schemeClr>
          </a:solidFill>
          <a:ln>
            <a:noFill/>
          </a:ln>
        </p:spPr>
        <p:txBody>
          <a:bodyPr wrap="square" lIns="0" tIns="0" rIns="0" bIns="0" rtlCol="0" anchor="ctr">
            <a:noAutofit/>
          </a:bodyPr>
          <a:lstStyle/>
          <a:p>
            <a:pPr algn="ctr"/>
            <a:r>
              <a:rPr lang="en-US" sz="1800" dirty="0">
                <a:solidFill>
                  <a:prstClr val="black"/>
                </a:solidFill>
                <a:latin typeface="+mn-lt"/>
              </a:rPr>
              <a:t>Development of an UNDERSTANDABLE D-EITI REPORT</a:t>
            </a:r>
            <a:r>
              <a:rPr lang="en-US" sz="1800" b="0" dirty="0">
                <a:solidFill>
                  <a:prstClr val="black"/>
                </a:solidFill>
                <a:latin typeface="+mn-lt"/>
              </a:rPr>
              <a:t>, one which promotes the dialogue on the national extractive sector. </a:t>
            </a:r>
          </a:p>
        </p:txBody>
      </p:sp>
      <p:sp>
        <p:nvSpPr>
          <p:cNvPr id="8" name="Textfeld 7"/>
          <p:cNvSpPr txBox="1"/>
          <p:nvPr/>
        </p:nvSpPr>
        <p:spPr>
          <a:xfrm>
            <a:off x="7007078" y="2159929"/>
            <a:ext cx="3060000" cy="2880000"/>
          </a:xfrm>
          <a:prstGeom prst="ellipse">
            <a:avLst/>
          </a:prstGeom>
          <a:solidFill>
            <a:schemeClr val="accent2">
              <a:lumMod val="20000"/>
              <a:lumOff val="80000"/>
              <a:alpha val="80000"/>
            </a:schemeClr>
          </a:solidFill>
          <a:ln>
            <a:noFill/>
          </a:ln>
        </p:spPr>
        <p:txBody>
          <a:bodyPr wrap="square" lIns="0" tIns="0" rIns="0" bIns="0" rtlCol="0" anchor="ctr">
            <a:noAutofit/>
          </a:bodyPr>
          <a:lstStyle/>
          <a:p>
            <a:pPr algn="ctr"/>
            <a:r>
              <a:rPr lang="en-US" sz="1800" b="0" dirty="0">
                <a:solidFill>
                  <a:prstClr val="black"/>
                </a:solidFill>
              </a:rPr>
              <a:t>Contribution to the development of the </a:t>
            </a:r>
            <a:r>
              <a:rPr lang="en-US" sz="1800" dirty="0">
                <a:solidFill>
                  <a:prstClr val="black"/>
                </a:solidFill>
              </a:rPr>
              <a:t>EITI standard as a GLOBAL TRANSPARENCY STANDARD. </a:t>
            </a:r>
          </a:p>
        </p:txBody>
      </p:sp>
      <p:sp>
        <p:nvSpPr>
          <p:cNvPr id="9" name="Textfeld 8"/>
          <p:cNvSpPr txBox="1"/>
          <p:nvPr/>
        </p:nvSpPr>
        <p:spPr>
          <a:xfrm>
            <a:off x="4455099" y="3369309"/>
            <a:ext cx="3060000" cy="2880000"/>
          </a:xfrm>
          <a:prstGeom prst="ellipse">
            <a:avLst/>
          </a:prstGeom>
          <a:solidFill>
            <a:schemeClr val="accent1">
              <a:lumMod val="60000"/>
              <a:lumOff val="40000"/>
              <a:alpha val="80000"/>
            </a:schemeClr>
          </a:solidFill>
          <a:ln>
            <a:noFill/>
          </a:ln>
        </p:spPr>
        <p:txBody>
          <a:bodyPr wrap="square" lIns="0" tIns="0" rIns="0" bIns="0" rtlCol="0" anchor="ctr">
            <a:noAutofit/>
          </a:bodyPr>
          <a:lstStyle/>
          <a:p>
            <a:pPr algn="ctr"/>
            <a:r>
              <a:rPr lang="en-US" sz="1800" dirty="0">
                <a:solidFill>
                  <a:schemeClr val="bg1"/>
                </a:solidFill>
              </a:rPr>
              <a:t>SHARING OF KNOWLEDGE </a:t>
            </a:r>
            <a:r>
              <a:rPr lang="en-US" sz="1800" b="0" dirty="0">
                <a:solidFill>
                  <a:schemeClr val="bg1"/>
                </a:solidFill>
              </a:rPr>
              <a:t>and experiences regarding the multi-stakeholder process in a federal state. </a:t>
            </a:r>
          </a:p>
        </p:txBody>
      </p:sp>
    </p:spTree>
    <p:extLst>
      <p:ext uri="{BB962C8B-B14F-4D97-AF65-F5344CB8AC3E}">
        <p14:creationId xmlns:p14="http://schemas.microsoft.com/office/powerpoint/2010/main" val="39084330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accent2"/>
                </a:solidFill>
                <a:latin typeface="Arial" panose="020B0604020202020204" pitchFamily="34" charset="0"/>
                <a:cs typeface="Arial" panose="020B0604020202020204" pitchFamily="34" charset="0"/>
              </a:rPr>
              <a:t>To become an EITI-compliant country, Germany must go through several steps</a:t>
            </a:r>
            <a:endParaRPr lang="de-DE" dirty="0">
              <a:solidFill>
                <a:schemeClr val="accent2"/>
              </a:solidFill>
              <a:latin typeface="Arial" panose="020B0604020202020204" pitchFamily="34" charset="0"/>
              <a:cs typeface="Arial" panose="020B0604020202020204" pitchFamily="34" charset="0"/>
            </a:endParaRPr>
          </a:p>
        </p:txBody>
      </p:sp>
      <p:graphicFrame>
        <p:nvGraphicFramePr>
          <p:cNvPr id="10" name="Diagramm 9"/>
          <p:cNvGraphicFramePr/>
          <p:nvPr>
            <p:extLst>
              <p:ext uri="{D42A27DB-BD31-4B8C-83A1-F6EECF244321}">
                <p14:modId xmlns:p14="http://schemas.microsoft.com/office/powerpoint/2010/main" val="472685802"/>
              </p:ext>
            </p:extLst>
          </p:nvPr>
        </p:nvGraphicFramePr>
        <p:xfrm>
          <a:off x="1272696" y="2718102"/>
          <a:ext cx="9666715" cy="392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hteck 3"/>
          <p:cNvSpPr/>
          <p:nvPr/>
        </p:nvSpPr>
        <p:spPr bwMode="auto">
          <a:xfrm>
            <a:off x="1697222" y="3294956"/>
            <a:ext cx="2732991" cy="404143"/>
          </a:xfrm>
          <a:prstGeom prst="rect">
            <a:avLst/>
          </a:prstGeom>
          <a:solidFill>
            <a:srgbClr val="1BC2EE"/>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a:t>
            </a:r>
            <a:r>
              <a:rPr lang="de-DE" sz="1800" dirty="0" err="1">
                <a:solidFill>
                  <a:schemeClr val="bg1"/>
                </a:solidFill>
              </a:rPr>
              <a:t>candidacy</a:t>
            </a:r>
            <a:r>
              <a:rPr lang="de-DE" sz="1800" dirty="0">
                <a:solidFill>
                  <a:schemeClr val="bg1"/>
                </a:solidFill>
              </a:rPr>
              <a:t> </a:t>
            </a:r>
            <a:r>
              <a:rPr lang="de-DE" sz="1800" dirty="0" err="1">
                <a:solidFill>
                  <a:schemeClr val="bg1"/>
                </a:solidFill>
              </a:rPr>
              <a:t>country</a:t>
            </a:r>
            <a:endParaRPr lang="de-DE" sz="1800" dirty="0">
              <a:solidFill>
                <a:schemeClr val="bg1"/>
              </a:solidFill>
            </a:endParaRPr>
          </a:p>
          <a:p>
            <a:endParaRPr lang="de-DE" sz="1800" dirty="0">
              <a:solidFill>
                <a:srgbClr val="1BC2EE"/>
              </a:solidFill>
            </a:endParaRPr>
          </a:p>
        </p:txBody>
      </p:sp>
      <p:sp>
        <p:nvSpPr>
          <p:cNvPr id="6" name="Rechteck 5"/>
          <p:cNvSpPr/>
          <p:nvPr/>
        </p:nvSpPr>
        <p:spPr bwMode="auto">
          <a:xfrm>
            <a:off x="4729583" y="2664802"/>
            <a:ext cx="2662785" cy="38809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a:t>
            </a:r>
            <a:r>
              <a:rPr lang="de-DE" sz="1800" dirty="0" err="1">
                <a:solidFill>
                  <a:schemeClr val="bg1"/>
                </a:solidFill>
              </a:rPr>
              <a:t>compliant</a:t>
            </a:r>
            <a:r>
              <a:rPr lang="de-DE" sz="1800" dirty="0">
                <a:solidFill>
                  <a:schemeClr val="bg1"/>
                </a:solidFill>
              </a:rPr>
              <a:t> </a:t>
            </a:r>
            <a:r>
              <a:rPr lang="de-DE" sz="1800" dirty="0" err="1">
                <a:solidFill>
                  <a:schemeClr val="bg1"/>
                </a:solidFill>
              </a:rPr>
              <a:t>country</a:t>
            </a:r>
            <a:endParaRPr lang="de-DE" sz="1800" dirty="0">
              <a:solidFill>
                <a:schemeClr val="bg1"/>
              </a:solidFill>
            </a:endParaRPr>
          </a:p>
        </p:txBody>
      </p:sp>
      <p:sp>
        <p:nvSpPr>
          <p:cNvPr id="5" name="Pfeil nach unten 4"/>
          <p:cNvSpPr/>
          <p:nvPr/>
        </p:nvSpPr>
        <p:spPr bwMode="auto">
          <a:xfrm rot="10800000">
            <a:off x="2903461" y="3855416"/>
            <a:ext cx="520995" cy="824836"/>
          </a:xfrm>
          <a:prstGeom prst="downArrow">
            <a:avLst/>
          </a:prstGeom>
          <a:solidFill>
            <a:srgbClr val="1BC2EE"/>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1BC2EE"/>
              </a:solidFill>
            </a:endParaRPr>
          </a:p>
        </p:txBody>
      </p:sp>
      <p:sp>
        <p:nvSpPr>
          <p:cNvPr id="8" name="Pfeil nach unten 7"/>
          <p:cNvSpPr/>
          <p:nvPr/>
        </p:nvSpPr>
        <p:spPr bwMode="auto">
          <a:xfrm rot="10800000">
            <a:off x="5800479" y="3178467"/>
            <a:ext cx="520995" cy="828000"/>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9" name="Pfeil nach unten 7">
            <a:extLst>
              <a:ext uri="{FF2B5EF4-FFF2-40B4-BE49-F238E27FC236}">
                <a16:creationId xmlns:a16="http://schemas.microsoft.com/office/drawing/2014/main" id="{4A3E9EEB-F6CE-4EC3-AF4E-531934134EE6}"/>
              </a:ext>
            </a:extLst>
          </p:cNvPr>
          <p:cNvSpPr/>
          <p:nvPr/>
        </p:nvSpPr>
        <p:spPr bwMode="auto">
          <a:xfrm rot="10800000">
            <a:off x="8697496" y="2466956"/>
            <a:ext cx="520995" cy="828000"/>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1" name="Rechteck 10">
            <a:extLst>
              <a:ext uri="{FF2B5EF4-FFF2-40B4-BE49-F238E27FC236}">
                <a16:creationId xmlns:a16="http://schemas.microsoft.com/office/drawing/2014/main" id="{C7163B50-DCF4-42D1-A512-71A42F5E3EEF}"/>
              </a:ext>
            </a:extLst>
          </p:cNvPr>
          <p:cNvSpPr/>
          <p:nvPr/>
        </p:nvSpPr>
        <p:spPr bwMode="auto">
          <a:xfrm>
            <a:off x="8324335" y="2052529"/>
            <a:ext cx="1267316" cy="360000"/>
          </a:xfrm>
          <a:prstGeom prst="rect">
            <a:avLst/>
          </a:prstGeom>
          <a:solidFill>
            <a:srgbClr val="132856"/>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Pilot</a:t>
            </a:r>
          </a:p>
        </p:txBody>
      </p:sp>
    </p:spTree>
    <p:extLst>
      <p:ext uri="{BB962C8B-B14F-4D97-AF65-F5344CB8AC3E}">
        <p14:creationId xmlns:p14="http://schemas.microsoft.com/office/powerpoint/2010/main" val="25615574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41524D9-9A46-D64D-92E0-D9B1E2A57D41}"/>
              </a:ext>
            </a:extLst>
          </p:cNvPr>
          <p:cNvSpPr>
            <a:spLocks noGrp="1"/>
          </p:cNvSpPr>
          <p:nvPr>
            <p:ph type="ftr" sz="quarter" idx="10"/>
          </p:nvPr>
        </p:nvSpPr>
        <p:spPr/>
        <p:txBody>
          <a:bodyPr/>
          <a:lstStyle/>
          <a:p>
            <a:r>
              <a:rPr lang="de-DE"/>
              <a:t>Präsentationstitel hier eintragen</a:t>
            </a:r>
            <a:endParaRPr lang="de-DE" dirty="0"/>
          </a:p>
        </p:txBody>
      </p:sp>
      <p:sp>
        <p:nvSpPr>
          <p:cNvPr id="3" name="Datumsplatzhalter 2">
            <a:extLst>
              <a:ext uri="{FF2B5EF4-FFF2-40B4-BE49-F238E27FC236}">
                <a16:creationId xmlns:a16="http://schemas.microsoft.com/office/drawing/2014/main" id="{C5669082-77B6-D33E-29F4-F1B3443CF2A2}"/>
              </a:ext>
            </a:extLst>
          </p:cNvPr>
          <p:cNvSpPr>
            <a:spLocks noGrp="1"/>
          </p:cNvSpPr>
          <p:nvPr>
            <p:ph type="dt" sz="half" idx="11"/>
          </p:nvPr>
        </p:nvSpPr>
        <p:spPr/>
        <p:txBody>
          <a:bodyPr/>
          <a:lstStyle/>
          <a:p>
            <a:fld id="{9317A057-C766-48FB-B1EC-CC1898F04EF1}" type="datetime1">
              <a:rPr lang="de-DE" noProof="0" smtClean="0"/>
              <a:pPr/>
              <a:t>25.03.2024</a:t>
            </a:fld>
            <a:endParaRPr lang="de-DE" noProof="0"/>
          </a:p>
        </p:txBody>
      </p:sp>
      <p:sp>
        <p:nvSpPr>
          <p:cNvPr id="7" name="Eingekerbter Richtungspfeil 52">
            <a:extLst>
              <a:ext uri="{FF2B5EF4-FFF2-40B4-BE49-F238E27FC236}">
                <a16:creationId xmlns:a16="http://schemas.microsoft.com/office/drawing/2014/main" id="{74903E76-703A-C973-2E6E-044D9C7B70FE}"/>
              </a:ext>
            </a:extLst>
          </p:cNvPr>
          <p:cNvSpPr/>
          <p:nvPr/>
        </p:nvSpPr>
        <p:spPr bwMode="auto">
          <a:xfrm>
            <a:off x="924690"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8" name="Eingekerbter Richtungspfeil 54">
            <a:extLst>
              <a:ext uri="{FF2B5EF4-FFF2-40B4-BE49-F238E27FC236}">
                <a16:creationId xmlns:a16="http://schemas.microsoft.com/office/drawing/2014/main" id="{2CC2E10E-CA97-F202-C06B-6B9132358BE1}"/>
              </a:ext>
            </a:extLst>
          </p:cNvPr>
          <p:cNvSpPr/>
          <p:nvPr/>
        </p:nvSpPr>
        <p:spPr bwMode="auto">
          <a:xfrm>
            <a:off x="6502955"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 name="Rechteck 8">
            <a:extLst>
              <a:ext uri="{FF2B5EF4-FFF2-40B4-BE49-F238E27FC236}">
                <a16:creationId xmlns:a16="http://schemas.microsoft.com/office/drawing/2014/main" id="{BD74DB52-2DED-7882-5904-C764F478D79E}"/>
              </a:ext>
            </a:extLst>
          </p:cNvPr>
          <p:cNvSpPr/>
          <p:nvPr/>
        </p:nvSpPr>
        <p:spPr bwMode="auto">
          <a:xfrm>
            <a:off x="924690" y="2194268"/>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1" name="Oval 107">
            <a:extLst>
              <a:ext uri="{FF2B5EF4-FFF2-40B4-BE49-F238E27FC236}">
                <a16:creationId xmlns:a16="http://schemas.microsoft.com/office/drawing/2014/main" id="{58F9778D-2EC4-0B88-FE17-B16CE26ED3A7}"/>
              </a:ext>
            </a:extLst>
          </p:cNvPr>
          <p:cNvSpPr>
            <a:spLocks noChangeArrowheads="1"/>
          </p:cNvSpPr>
          <p:nvPr>
            <p:custDataLst>
              <p:tags r:id="rId1"/>
            </p:custDataLst>
          </p:nvPr>
        </p:nvSpPr>
        <p:spPr bwMode="gray">
          <a:xfrm>
            <a:off x="1845940"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12" name="Rechteck 11">
            <a:extLst>
              <a:ext uri="{FF2B5EF4-FFF2-40B4-BE49-F238E27FC236}">
                <a16:creationId xmlns:a16="http://schemas.microsoft.com/office/drawing/2014/main" id="{58E64E15-EE9A-53B4-6A2A-837637CFD2D6}"/>
              </a:ext>
            </a:extLst>
          </p:cNvPr>
          <p:cNvSpPr/>
          <p:nvPr/>
        </p:nvSpPr>
        <p:spPr bwMode="auto">
          <a:xfrm>
            <a:off x="653487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3" name="Textfeld 12">
            <a:extLst>
              <a:ext uri="{FF2B5EF4-FFF2-40B4-BE49-F238E27FC236}">
                <a16:creationId xmlns:a16="http://schemas.microsoft.com/office/drawing/2014/main" id="{6F887F56-413F-B667-E95B-39AAFB6020C7}"/>
              </a:ext>
            </a:extLst>
          </p:cNvPr>
          <p:cNvSpPr txBox="1"/>
          <p:nvPr/>
        </p:nvSpPr>
        <p:spPr>
          <a:xfrm>
            <a:off x="1078592" y="3589643"/>
            <a:ext cx="787071" cy="261610"/>
          </a:xfrm>
          <a:prstGeom prst="rect">
            <a:avLst/>
          </a:prstGeom>
          <a:noFill/>
        </p:spPr>
        <p:txBody>
          <a:bodyPr wrap="square" rtlCol="0" anchor="t">
            <a:spAutoFit/>
          </a:bodyPr>
          <a:lstStyle/>
          <a:p>
            <a:r>
              <a:rPr lang="de-DE" sz="1100" dirty="0">
                <a:solidFill>
                  <a:schemeClr val="bg1"/>
                </a:solidFill>
                <a:latin typeface="+mn-lt"/>
              </a:rPr>
              <a:t>Jul 2014</a:t>
            </a:r>
          </a:p>
        </p:txBody>
      </p:sp>
      <p:sp>
        <p:nvSpPr>
          <p:cNvPr id="14" name="Textfeld 13">
            <a:extLst>
              <a:ext uri="{FF2B5EF4-FFF2-40B4-BE49-F238E27FC236}">
                <a16:creationId xmlns:a16="http://schemas.microsoft.com/office/drawing/2014/main" id="{ED3AD761-83F3-25D8-9962-779BFD462135}"/>
              </a:ext>
            </a:extLst>
          </p:cNvPr>
          <p:cNvSpPr txBox="1"/>
          <p:nvPr/>
        </p:nvSpPr>
        <p:spPr>
          <a:xfrm>
            <a:off x="6555123" y="3589643"/>
            <a:ext cx="838796" cy="261610"/>
          </a:xfrm>
          <a:prstGeom prst="rect">
            <a:avLst/>
          </a:prstGeom>
          <a:noFill/>
        </p:spPr>
        <p:txBody>
          <a:bodyPr wrap="square" rtlCol="0" anchor="t">
            <a:spAutoFit/>
          </a:bodyPr>
          <a:lstStyle/>
          <a:p>
            <a:r>
              <a:rPr lang="de-DE" sz="1100" dirty="0">
                <a:solidFill>
                  <a:schemeClr val="bg1"/>
                </a:solidFill>
                <a:latin typeface="+mn-lt"/>
              </a:rPr>
              <a:t>Dez 2015</a:t>
            </a:r>
          </a:p>
        </p:txBody>
      </p:sp>
      <p:sp>
        <p:nvSpPr>
          <p:cNvPr id="16" name="Oval 25">
            <a:extLst>
              <a:ext uri="{FF2B5EF4-FFF2-40B4-BE49-F238E27FC236}">
                <a16:creationId xmlns:a16="http://schemas.microsoft.com/office/drawing/2014/main" id="{7BCB8B7B-C091-FBE5-4FEF-C72313DCFD9D}"/>
              </a:ext>
            </a:extLst>
          </p:cNvPr>
          <p:cNvSpPr>
            <a:spLocks noChangeAspect="1" noChangeArrowheads="1"/>
          </p:cNvSpPr>
          <p:nvPr>
            <p:custDataLst>
              <p:tags r:id="rId2"/>
            </p:custDataLst>
          </p:nvPr>
        </p:nvSpPr>
        <p:spPr bwMode="gray">
          <a:xfrm>
            <a:off x="6597969" y="211049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a:t>
            </a:r>
          </a:p>
        </p:txBody>
      </p:sp>
      <p:sp>
        <p:nvSpPr>
          <p:cNvPr id="17" name="Oval 25">
            <a:extLst>
              <a:ext uri="{FF2B5EF4-FFF2-40B4-BE49-F238E27FC236}">
                <a16:creationId xmlns:a16="http://schemas.microsoft.com/office/drawing/2014/main" id="{11140677-F4EB-828E-412B-5CE282E0C31C}"/>
              </a:ext>
            </a:extLst>
          </p:cNvPr>
          <p:cNvSpPr>
            <a:spLocks noChangeAspect="1" noChangeArrowheads="1"/>
          </p:cNvSpPr>
          <p:nvPr>
            <p:custDataLst>
              <p:tags r:id="rId3"/>
            </p:custDataLst>
          </p:nvPr>
        </p:nvSpPr>
        <p:spPr bwMode="gray">
          <a:xfrm>
            <a:off x="1013001" y="2095859"/>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a:t>
            </a:r>
          </a:p>
        </p:txBody>
      </p:sp>
      <p:sp>
        <p:nvSpPr>
          <p:cNvPr id="18" name="Eingekerbter Richtungspfeil 97">
            <a:extLst>
              <a:ext uri="{FF2B5EF4-FFF2-40B4-BE49-F238E27FC236}">
                <a16:creationId xmlns:a16="http://schemas.microsoft.com/office/drawing/2014/main" id="{FECA7573-F7CD-BE2B-FB2E-FC48F5DEA1F4}"/>
              </a:ext>
            </a:extLst>
          </p:cNvPr>
          <p:cNvSpPr/>
          <p:nvPr/>
        </p:nvSpPr>
        <p:spPr bwMode="auto">
          <a:xfrm>
            <a:off x="4271649"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9" name="Rechteck 18">
            <a:extLst>
              <a:ext uri="{FF2B5EF4-FFF2-40B4-BE49-F238E27FC236}">
                <a16:creationId xmlns:a16="http://schemas.microsoft.com/office/drawing/2014/main" id="{5EC8C92C-46E9-0D02-BDB4-0554AF9E7120}"/>
              </a:ext>
            </a:extLst>
          </p:cNvPr>
          <p:cNvSpPr/>
          <p:nvPr/>
        </p:nvSpPr>
        <p:spPr bwMode="auto">
          <a:xfrm>
            <a:off x="428849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21" name="Oval 109">
            <a:extLst>
              <a:ext uri="{FF2B5EF4-FFF2-40B4-BE49-F238E27FC236}">
                <a16:creationId xmlns:a16="http://schemas.microsoft.com/office/drawing/2014/main" id="{5E3EBC25-4406-B91D-AC4D-C442EE79B248}"/>
              </a:ext>
            </a:extLst>
          </p:cNvPr>
          <p:cNvSpPr>
            <a:spLocks noChangeArrowheads="1"/>
          </p:cNvSpPr>
          <p:nvPr>
            <p:custDataLst>
              <p:tags r:id="rId4"/>
            </p:custDataLst>
          </p:nvPr>
        </p:nvSpPr>
        <p:spPr bwMode="gray">
          <a:xfrm>
            <a:off x="5172905"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22" name="Textfeld 21">
            <a:extLst>
              <a:ext uri="{FF2B5EF4-FFF2-40B4-BE49-F238E27FC236}">
                <a16:creationId xmlns:a16="http://schemas.microsoft.com/office/drawing/2014/main" id="{51DB28FD-0F9E-2B73-993F-710E10E589AA}"/>
              </a:ext>
            </a:extLst>
          </p:cNvPr>
          <p:cNvSpPr txBox="1"/>
          <p:nvPr/>
        </p:nvSpPr>
        <p:spPr>
          <a:xfrm>
            <a:off x="4329040" y="3589643"/>
            <a:ext cx="849381" cy="261610"/>
          </a:xfrm>
          <a:prstGeom prst="rect">
            <a:avLst/>
          </a:prstGeom>
          <a:noFill/>
        </p:spPr>
        <p:txBody>
          <a:bodyPr wrap="square" rtlCol="0" anchor="t">
            <a:spAutoFit/>
          </a:bodyPr>
          <a:lstStyle/>
          <a:p>
            <a:r>
              <a:rPr lang="de-DE" sz="1100" dirty="0">
                <a:solidFill>
                  <a:schemeClr val="bg1"/>
                </a:solidFill>
                <a:latin typeface="+mn-lt"/>
              </a:rPr>
              <a:t>Mär 2015</a:t>
            </a:r>
          </a:p>
        </p:txBody>
      </p:sp>
      <p:sp>
        <p:nvSpPr>
          <p:cNvPr id="23" name="Oval 25">
            <a:extLst>
              <a:ext uri="{FF2B5EF4-FFF2-40B4-BE49-F238E27FC236}">
                <a16:creationId xmlns:a16="http://schemas.microsoft.com/office/drawing/2014/main" id="{BB1446A1-36F8-941A-41AF-A0690223DB1B}"/>
              </a:ext>
            </a:extLst>
          </p:cNvPr>
          <p:cNvSpPr>
            <a:spLocks noChangeAspect="1" noChangeArrowheads="1"/>
          </p:cNvSpPr>
          <p:nvPr>
            <p:custDataLst>
              <p:tags r:id="rId5"/>
            </p:custDataLst>
          </p:nvPr>
        </p:nvSpPr>
        <p:spPr bwMode="gray">
          <a:xfrm>
            <a:off x="4338005" y="21367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IV</a:t>
            </a:r>
          </a:p>
        </p:txBody>
      </p:sp>
      <p:sp>
        <p:nvSpPr>
          <p:cNvPr id="24" name="Eingekerbter Richtungspfeil 103">
            <a:extLst>
              <a:ext uri="{FF2B5EF4-FFF2-40B4-BE49-F238E27FC236}">
                <a16:creationId xmlns:a16="http://schemas.microsoft.com/office/drawing/2014/main" id="{F9E71BC8-ECE3-E86D-C6EF-EE923E89B3D4}"/>
              </a:ext>
            </a:extLst>
          </p:cNvPr>
          <p:cNvSpPr/>
          <p:nvPr/>
        </p:nvSpPr>
        <p:spPr bwMode="auto">
          <a:xfrm>
            <a:off x="2040343"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25" name="Rechteck 24">
            <a:extLst>
              <a:ext uri="{FF2B5EF4-FFF2-40B4-BE49-F238E27FC236}">
                <a16:creationId xmlns:a16="http://schemas.microsoft.com/office/drawing/2014/main" id="{85FF88E0-C1C7-3588-27C0-326F7A905EF8}"/>
              </a:ext>
            </a:extLst>
          </p:cNvPr>
          <p:cNvSpPr/>
          <p:nvPr/>
        </p:nvSpPr>
        <p:spPr bwMode="auto">
          <a:xfrm>
            <a:off x="2045564" y="2194268"/>
            <a:ext cx="107494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27" name="Oval 107">
            <a:extLst>
              <a:ext uri="{FF2B5EF4-FFF2-40B4-BE49-F238E27FC236}">
                <a16:creationId xmlns:a16="http://schemas.microsoft.com/office/drawing/2014/main" id="{898A6785-8320-24E6-DA45-FB0178D3E2A9}"/>
              </a:ext>
            </a:extLst>
          </p:cNvPr>
          <p:cNvSpPr>
            <a:spLocks noChangeArrowheads="1"/>
          </p:cNvSpPr>
          <p:nvPr>
            <p:custDataLst>
              <p:tags r:id="rId6"/>
            </p:custDataLst>
          </p:nvPr>
        </p:nvSpPr>
        <p:spPr bwMode="gray">
          <a:xfrm>
            <a:off x="2954929"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28" name="Textfeld 27">
            <a:extLst>
              <a:ext uri="{FF2B5EF4-FFF2-40B4-BE49-F238E27FC236}">
                <a16:creationId xmlns:a16="http://schemas.microsoft.com/office/drawing/2014/main" id="{524ED069-064D-4275-458D-87D1FAD9D31D}"/>
              </a:ext>
            </a:extLst>
          </p:cNvPr>
          <p:cNvSpPr txBox="1"/>
          <p:nvPr/>
        </p:nvSpPr>
        <p:spPr>
          <a:xfrm>
            <a:off x="2157376" y="3589643"/>
            <a:ext cx="784694" cy="261610"/>
          </a:xfrm>
          <a:prstGeom prst="rect">
            <a:avLst/>
          </a:prstGeom>
          <a:noFill/>
        </p:spPr>
        <p:txBody>
          <a:bodyPr wrap="square" rtlCol="0" anchor="t">
            <a:spAutoFit/>
          </a:bodyPr>
          <a:lstStyle/>
          <a:p>
            <a:r>
              <a:rPr lang="de-DE" sz="1100" dirty="0">
                <a:solidFill>
                  <a:schemeClr val="bg1"/>
                </a:solidFill>
                <a:latin typeface="+mn-lt"/>
              </a:rPr>
              <a:t>Jul 2014</a:t>
            </a:r>
          </a:p>
        </p:txBody>
      </p:sp>
      <p:sp>
        <p:nvSpPr>
          <p:cNvPr id="29" name="Oval 25">
            <a:extLst>
              <a:ext uri="{FF2B5EF4-FFF2-40B4-BE49-F238E27FC236}">
                <a16:creationId xmlns:a16="http://schemas.microsoft.com/office/drawing/2014/main" id="{9B5756B5-8698-BFE6-A1BE-80FB38CB8949}"/>
              </a:ext>
            </a:extLst>
          </p:cNvPr>
          <p:cNvSpPr>
            <a:spLocks noChangeAspect="1" noChangeArrowheads="1"/>
          </p:cNvSpPr>
          <p:nvPr>
            <p:custDataLst>
              <p:tags r:id="rId7"/>
            </p:custDataLst>
          </p:nvPr>
        </p:nvSpPr>
        <p:spPr bwMode="gray">
          <a:xfrm>
            <a:off x="2136191" y="2125718"/>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II</a:t>
            </a:r>
          </a:p>
        </p:txBody>
      </p:sp>
      <p:sp>
        <p:nvSpPr>
          <p:cNvPr id="30" name="Eingekerbter Richtungspfeil 111">
            <a:extLst>
              <a:ext uri="{FF2B5EF4-FFF2-40B4-BE49-F238E27FC236}">
                <a16:creationId xmlns:a16="http://schemas.microsoft.com/office/drawing/2014/main" id="{B2C92C3F-FD7F-610D-E31A-95D3DABF65BD}"/>
              </a:ext>
            </a:extLst>
          </p:cNvPr>
          <p:cNvSpPr/>
          <p:nvPr/>
        </p:nvSpPr>
        <p:spPr bwMode="auto">
          <a:xfrm>
            <a:off x="5387302"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31" name="Oval 109">
            <a:extLst>
              <a:ext uri="{FF2B5EF4-FFF2-40B4-BE49-F238E27FC236}">
                <a16:creationId xmlns:a16="http://schemas.microsoft.com/office/drawing/2014/main" id="{307F1725-10AB-D198-8EDC-DF70E5A7B2F7}"/>
              </a:ext>
            </a:extLst>
          </p:cNvPr>
          <p:cNvSpPr>
            <a:spLocks noChangeArrowheads="1"/>
          </p:cNvSpPr>
          <p:nvPr>
            <p:custDataLst>
              <p:tags r:id="rId8"/>
            </p:custDataLst>
          </p:nvPr>
        </p:nvSpPr>
        <p:spPr bwMode="gray">
          <a:xfrm>
            <a:off x="6281894"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32" name="Rechteck 31">
            <a:extLst>
              <a:ext uri="{FF2B5EF4-FFF2-40B4-BE49-F238E27FC236}">
                <a16:creationId xmlns:a16="http://schemas.microsoft.com/office/drawing/2014/main" id="{956A6B58-C257-6B23-E0FD-048C306B3C5E}"/>
              </a:ext>
            </a:extLst>
          </p:cNvPr>
          <p:cNvSpPr/>
          <p:nvPr/>
        </p:nvSpPr>
        <p:spPr bwMode="auto">
          <a:xfrm>
            <a:off x="541168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dirty="0">
              <a:solidFill>
                <a:schemeClr val="bg1">
                  <a:lumMod val="50000"/>
                </a:schemeClr>
              </a:solidFill>
            </a:endParaRPr>
          </a:p>
        </p:txBody>
      </p:sp>
      <p:sp>
        <p:nvSpPr>
          <p:cNvPr id="33" name="Textfeld 32">
            <a:extLst>
              <a:ext uri="{FF2B5EF4-FFF2-40B4-BE49-F238E27FC236}">
                <a16:creationId xmlns:a16="http://schemas.microsoft.com/office/drawing/2014/main" id="{BFBC9DF4-F60E-28B5-F1E9-529B66EAA60A}"/>
              </a:ext>
            </a:extLst>
          </p:cNvPr>
          <p:cNvSpPr txBox="1"/>
          <p:nvPr/>
        </p:nvSpPr>
        <p:spPr>
          <a:xfrm>
            <a:off x="5474818" y="3588774"/>
            <a:ext cx="834311" cy="261610"/>
          </a:xfrm>
          <a:prstGeom prst="rect">
            <a:avLst/>
          </a:prstGeom>
          <a:noFill/>
        </p:spPr>
        <p:txBody>
          <a:bodyPr wrap="square" rtlCol="0" anchor="t">
            <a:spAutoFit/>
          </a:bodyPr>
          <a:lstStyle/>
          <a:p>
            <a:r>
              <a:rPr lang="de-DE" sz="1100" dirty="0">
                <a:solidFill>
                  <a:schemeClr val="bg1"/>
                </a:solidFill>
                <a:latin typeface="+mn-lt"/>
              </a:rPr>
              <a:t>Mär 2015</a:t>
            </a:r>
          </a:p>
        </p:txBody>
      </p:sp>
      <p:sp>
        <p:nvSpPr>
          <p:cNvPr id="34" name="Rechteck 33">
            <a:extLst>
              <a:ext uri="{FF2B5EF4-FFF2-40B4-BE49-F238E27FC236}">
                <a16:creationId xmlns:a16="http://schemas.microsoft.com/office/drawing/2014/main" id="{691EFE32-E864-7178-1A75-9232AC42BC84}"/>
              </a:ext>
            </a:extLst>
          </p:cNvPr>
          <p:cNvSpPr/>
          <p:nvPr/>
        </p:nvSpPr>
        <p:spPr>
          <a:xfrm>
            <a:off x="5442739" y="2552094"/>
            <a:ext cx="1102164" cy="600164"/>
          </a:xfrm>
          <a:prstGeom prst="rect">
            <a:avLst/>
          </a:prstGeom>
        </p:spPr>
        <p:txBody>
          <a:bodyPr wrap="square">
            <a:spAutoFit/>
          </a:bodyPr>
          <a:lstStyle/>
          <a:p>
            <a:r>
              <a:rPr lang="de-DE" sz="1100" kern="0" dirty="0" err="1">
                <a:solidFill>
                  <a:srgbClr val="2E68A3"/>
                </a:solidFill>
                <a:latin typeface="+mn-lt"/>
              </a:rPr>
              <a:t>Scoping</a:t>
            </a:r>
            <a:r>
              <a:rPr lang="de-DE" sz="1100" kern="0" dirty="0">
                <a:solidFill>
                  <a:srgbClr val="2E68A3"/>
                </a:solidFill>
                <a:latin typeface="+mn-lt"/>
              </a:rPr>
              <a:t>-Study</a:t>
            </a:r>
          </a:p>
          <a:p>
            <a:endParaRPr lang="de-DE" sz="1100" kern="0" dirty="0">
              <a:solidFill>
                <a:srgbClr val="2E68A3"/>
              </a:solidFill>
              <a:latin typeface="+mn-lt"/>
            </a:endParaRPr>
          </a:p>
        </p:txBody>
      </p:sp>
      <p:sp>
        <p:nvSpPr>
          <p:cNvPr id="35" name="Oval 25">
            <a:extLst>
              <a:ext uri="{FF2B5EF4-FFF2-40B4-BE49-F238E27FC236}">
                <a16:creationId xmlns:a16="http://schemas.microsoft.com/office/drawing/2014/main" id="{16301C29-919E-DF1D-7A5E-DE65B4B081C0}"/>
              </a:ext>
            </a:extLst>
          </p:cNvPr>
          <p:cNvSpPr>
            <a:spLocks noChangeAspect="1" noChangeArrowheads="1"/>
          </p:cNvSpPr>
          <p:nvPr>
            <p:custDataLst>
              <p:tags r:id="rId9"/>
            </p:custDataLst>
          </p:nvPr>
        </p:nvSpPr>
        <p:spPr bwMode="gray">
          <a:xfrm>
            <a:off x="5492307" y="21367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a:t>
            </a:r>
          </a:p>
        </p:txBody>
      </p:sp>
      <p:sp>
        <p:nvSpPr>
          <p:cNvPr id="36" name="Eingekerbter Richtungspfeil 117">
            <a:extLst>
              <a:ext uri="{FF2B5EF4-FFF2-40B4-BE49-F238E27FC236}">
                <a16:creationId xmlns:a16="http://schemas.microsoft.com/office/drawing/2014/main" id="{F940D86B-1629-C549-A3CD-2BCEDD1A6E15}"/>
              </a:ext>
            </a:extLst>
          </p:cNvPr>
          <p:cNvSpPr/>
          <p:nvPr/>
        </p:nvSpPr>
        <p:spPr bwMode="auto">
          <a:xfrm>
            <a:off x="3155996"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37" name="Rechteck 36">
            <a:extLst>
              <a:ext uri="{FF2B5EF4-FFF2-40B4-BE49-F238E27FC236}">
                <a16:creationId xmlns:a16="http://schemas.microsoft.com/office/drawing/2014/main" id="{4B78836A-BB34-6FD1-A43F-EE8E554208A2}"/>
              </a:ext>
            </a:extLst>
          </p:cNvPr>
          <p:cNvSpPr/>
          <p:nvPr/>
        </p:nvSpPr>
        <p:spPr bwMode="auto">
          <a:xfrm>
            <a:off x="3165304"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39" name="Oval 109">
            <a:extLst>
              <a:ext uri="{FF2B5EF4-FFF2-40B4-BE49-F238E27FC236}">
                <a16:creationId xmlns:a16="http://schemas.microsoft.com/office/drawing/2014/main" id="{ED6300B1-075E-D041-459C-BCF3BB052968}"/>
              </a:ext>
            </a:extLst>
          </p:cNvPr>
          <p:cNvSpPr>
            <a:spLocks noChangeArrowheads="1"/>
          </p:cNvSpPr>
          <p:nvPr>
            <p:custDataLst>
              <p:tags r:id="rId10"/>
            </p:custDataLst>
          </p:nvPr>
        </p:nvSpPr>
        <p:spPr bwMode="gray">
          <a:xfrm>
            <a:off x="4063917"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40" name="Textfeld 39">
            <a:extLst>
              <a:ext uri="{FF2B5EF4-FFF2-40B4-BE49-F238E27FC236}">
                <a16:creationId xmlns:a16="http://schemas.microsoft.com/office/drawing/2014/main" id="{9B80391B-F06D-7E25-8379-EB80C8D77359}"/>
              </a:ext>
            </a:extLst>
          </p:cNvPr>
          <p:cNvSpPr txBox="1"/>
          <p:nvPr/>
        </p:nvSpPr>
        <p:spPr>
          <a:xfrm>
            <a:off x="3215012" y="3589643"/>
            <a:ext cx="849381" cy="261610"/>
          </a:xfrm>
          <a:prstGeom prst="rect">
            <a:avLst/>
          </a:prstGeom>
          <a:noFill/>
        </p:spPr>
        <p:txBody>
          <a:bodyPr wrap="square" rtlCol="0" anchor="t">
            <a:spAutoFit/>
          </a:bodyPr>
          <a:lstStyle/>
          <a:p>
            <a:r>
              <a:rPr lang="de-DE" sz="1100" dirty="0">
                <a:solidFill>
                  <a:schemeClr val="bg1"/>
                </a:solidFill>
                <a:latin typeface="+mn-lt"/>
              </a:rPr>
              <a:t>Nov 2014</a:t>
            </a:r>
          </a:p>
        </p:txBody>
      </p:sp>
      <p:sp>
        <p:nvSpPr>
          <p:cNvPr id="41" name="Oval 25">
            <a:extLst>
              <a:ext uri="{FF2B5EF4-FFF2-40B4-BE49-F238E27FC236}">
                <a16:creationId xmlns:a16="http://schemas.microsoft.com/office/drawing/2014/main" id="{A80B1A4F-4FF4-4B34-C914-911C6E90F4B6}"/>
              </a:ext>
            </a:extLst>
          </p:cNvPr>
          <p:cNvSpPr>
            <a:spLocks noChangeAspect="1" noChangeArrowheads="1"/>
          </p:cNvSpPr>
          <p:nvPr>
            <p:custDataLst>
              <p:tags r:id="rId11"/>
            </p:custDataLst>
          </p:nvPr>
        </p:nvSpPr>
        <p:spPr bwMode="gray">
          <a:xfrm>
            <a:off x="3222240" y="21367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III</a:t>
            </a:r>
          </a:p>
        </p:txBody>
      </p:sp>
      <p:sp>
        <p:nvSpPr>
          <p:cNvPr id="42" name="Oval 107">
            <a:extLst>
              <a:ext uri="{FF2B5EF4-FFF2-40B4-BE49-F238E27FC236}">
                <a16:creationId xmlns:a16="http://schemas.microsoft.com/office/drawing/2014/main" id="{40980289-C61E-6CE1-85BA-F0484D202FE5}"/>
              </a:ext>
            </a:extLst>
          </p:cNvPr>
          <p:cNvSpPr>
            <a:spLocks noChangeArrowheads="1"/>
          </p:cNvSpPr>
          <p:nvPr>
            <p:custDataLst>
              <p:tags r:id="rId12"/>
            </p:custDataLst>
          </p:nvPr>
        </p:nvSpPr>
        <p:spPr bwMode="gray">
          <a:xfrm>
            <a:off x="7390882"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43" name="Eingekerbter Richtungspfeil 58">
            <a:extLst>
              <a:ext uri="{FF2B5EF4-FFF2-40B4-BE49-F238E27FC236}">
                <a16:creationId xmlns:a16="http://schemas.microsoft.com/office/drawing/2014/main" id="{756734EA-F833-736B-3ABD-7E11720D6D7D}"/>
              </a:ext>
            </a:extLst>
          </p:cNvPr>
          <p:cNvSpPr/>
          <p:nvPr/>
        </p:nvSpPr>
        <p:spPr bwMode="auto">
          <a:xfrm>
            <a:off x="7618606" y="3532745"/>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44" name="Rechteck 43">
            <a:extLst>
              <a:ext uri="{FF2B5EF4-FFF2-40B4-BE49-F238E27FC236}">
                <a16:creationId xmlns:a16="http://schemas.microsoft.com/office/drawing/2014/main" id="{4C37FF72-E917-FA47-5A0F-FCEFBCE9CB96}"/>
              </a:ext>
            </a:extLst>
          </p:cNvPr>
          <p:cNvSpPr/>
          <p:nvPr/>
        </p:nvSpPr>
        <p:spPr bwMode="auto">
          <a:xfrm>
            <a:off x="7658062" y="2194268"/>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45" name="Textfeld 44">
            <a:extLst>
              <a:ext uri="{FF2B5EF4-FFF2-40B4-BE49-F238E27FC236}">
                <a16:creationId xmlns:a16="http://schemas.microsoft.com/office/drawing/2014/main" id="{FAE991B9-5FA4-4920-A463-AEA55B3F94EA}"/>
              </a:ext>
            </a:extLst>
          </p:cNvPr>
          <p:cNvSpPr txBox="1"/>
          <p:nvPr/>
        </p:nvSpPr>
        <p:spPr>
          <a:xfrm>
            <a:off x="7708701" y="3589643"/>
            <a:ext cx="791171" cy="261610"/>
          </a:xfrm>
          <a:prstGeom prst="rect">
            <a:avLst/>
          </a:prstGeom>
          <a:noFill/>
        </p:spPr>
        <p:txBody>
          <a:bodyPr wrap="square" rtlCol="0" anchor="t">
            <a:spAutoFit/>
          </a:bodyPr>
          <a:lstStyle/>
          <a:p>
            <a:r>
              <a:rPr lang="de-DE" sz="1100" dirty="0">
                <a:solidFill>
                  <a:schemeClr val="bg1"/>
                </a:solidFill>
                <a:latin typeface="+mn-lt"/>
              </a:rPr>
              <a:t>Feb 2016</a:t>
            </a:r>
          </a:p>
        </p:txBody>
      </p:sp>
      <p:sp>
        <p:nvSpPr>
          <p:cNvPr id="47" name="Oval 25">
            <a:extLst>
              <a:ext uri="{FF2B5EF4-FFF2-40B4-BE49-F238E27FC236}">
                <a16:creationId xmlns:a16="http://schemas.microsoft.com/office/drawing/2014/main" id="{9F86488E-E2FF-9CB7-3B37-64DEAE4FC901}"/>
              </a:ext>
            </a:extLst>
          </p:cNvPr>
          <p:cNvSpPr>
            <a:spLocks noChangeAspect="1" noChangeArrowheads="1"/>
          </p:cNvSpPr>
          <p:nvPr>
            <p:custDataLst>
              <p:tags r:id="rId13"/>
            </p:custDataLst>
          </p:nvPr>
        </p:nvSpPr>
        <p:spPr bwMode="gray">
          <a:xfrm>
            <a:off x="7721159" y="210154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VII</a:t>
            </a:r>
          </a:p>
        </p:txBody>
      </p:sp>
      <p:sp>
        <p:nvSpPr>
          <p:cNvPr id="48" name="Oval 107">
            <a:extLst>
              <a:ext uri="{FF2B5EF4-FFF2-40B4-BE49-F238E27FC236}">
                <a16:creationId xmlns:a16="http://schemas.microsoft.com/office/drawing/2014/main" id="{2463210C-6373-3FE5-5122-6F5A48B201AD}"/>
              </a:ext>
            </a:extLst>
          </p:cNvPr>
          <p:cNvSpPr>
            <a:spLocks noChangeArrowheads="1"/>
          </p:cNvSpPr>
          <p:nvPr>
            <p:custDataLst>
              <p:tags r:id="rId14"/>
            </p:custDataLst>
          </p:nvPr>
        </p:nvSpPr>
        <p:spPr bwMode="gray">
          <a:xfrm>
            <a:off x="8499871" y="360090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49" name="Eingekerbter Richtungspfeil 52">
            <a:extLst>
              <a:ext uri="{FF2B5EF4-FFF2-40B4-BE49-F238E27FC236}">
                <a16:creationId xmlns:a16="http://schemas.microsoft.com/office/drawing/2014/main" id="{4D88726B-6FC1-FF0E-798F-82680B4E60B0}"/>
              </a:ext>
            </a:extLst>
          </p:cNvPr>
          <p:cNvSpPr/>
          <p:nvPr/>
        </p:nvSpPr>
        <p:spPr bwMode="auto">
          <a:xfrm>
            <a:off x="913116" y="5649414"/>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0" name="Oval 107">
            <a:extLst>
              <a:ext uri="{FF2B5EF4-FFF2-40B4-BE49-F238E27FC236}">
                <a16:creationId xmlns:a16="http://schemas.microsoft.com/office/drawing/2014/main" id="{3E9E6F23-3EC1-671A-F8F5-7D8D3EF72283}"/>
              </a:ext>
            </a:extLst>
          </p:cNvPr>
          <p:cNvSpPr>
            <a:spLocks noChangeArrowheads="1"/>
          </p:cNvSpPr>
          <p:nvPr>
            <p:custDataLst>
              <p:tags r:id="rId15"/>
            </p:custDataLst>
          </p:nvPr>
        </p:nvSpPr>
        <p:spPr bwMode="gray">
          <a:xfrm>
            <a:off x="1834366" y="5717571"/>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51" name="Textfeld 50">
            <a:extLst>
              <a:ext uri="{FF2B5EF4-FFF2-40B4-BE49-F238E27FC236}">
                <a16:creationId xmlns:a16="http://schemas.microsoft.com/office/drawing/2014/main" id="{8095264E-0CC1-0F1B-DF89-1D7A279CC1CB}"/>
              </a:ext>
            </a:extLst>
          </p:cNvPr>
          <p:cNvSpPr txBox="1"/>
          <p:nvPr/>
        </p:nvSpPr>
        <p:spPr>
          <a:xfrm>
            <a:off x="1067016" y="5706312"/>
            <a:ext cx="828000" cy="261610"/>
          </a:xfrm>
          <a:prstGeom prst="rect">
            <a:avLst/>
          </a:prstGeom>
          <a:noFill/>
        </p:spPr>
        <p:txBody>
          <a:bodyPr wrap="square" rtlCol="0" anchor="t">
            <a:spAutoFit/>
          </a:bodyPr>
          <a:lstStyle/>
          <a:p>
            <a:r>
              <a:rPr lang="de-DE" sz="1100" dirty="0">
                <a:solidFill>
                  <a:schemeClr val="bg1"/>
                </a:solidFill>
                <a:latin typeface="+mn-lt"/>
              </a:rPr>
              <a:t>Okt 2018</a:t>
            </a:r>
          </a:p>
        </p:txBody>
      </p:sp>
      <p:sp>
        <p:nvSpPr>
          <p:cNvPr id="52" name="Eingekerbter Richtungspfeil 52">
            <a:extLst>
              <a:ext uri="{FF2B5EF4-FFF2-40B4-BE49-F238E27FC236}">
                <a16:creationId xmlns:a16="http://schemas.microsoft.com/office/drawing/2014/main" id="{8363E345-EBD2-F2AC-3368-AD23C5955393}"/>
              </a:ext>
            </a:extLst>
          </p:cNvPr>
          <p:cNvSpPr/>
          <p:nvPr/>
        </p:nvSpPr>
        <p:spPr bwMode="auto">
          <a:xfrm>
            <a:off x="8717523" y="3532745"/>
            <a:ext cx="1305780"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3" name="Rechteck 52">
            <a:extLst>
              <a:ext uri="{FF2B5EF4-FFF2-40B4-BE49-F238E27FC236}">
                <a16:creationId xmlns:a16="http://schemas.microsoft.com/office/drawing/2014/main" id="{02B961D9-B4A7-FF5F-83CF-6871F2E34622}"/>
              </a:ext>
            </a:extLst>
          </p:cNvPr>
          <p:cNvSpPr/>
          <p:nvPr/>
        </p:nvSpPr>
        <p:spPr bwMode="auto">
          <a:xfrm>
            <a:off x="8797822" y="2186210"/>
            <a:ext cx="1078398"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55" name="Oval 107">
            <a:extLst>
              <a:ext uri="{FF2B5EF4-FFF2-40B4-BE49-F238E27FC236}">
                <a16:creationId xmlns:a16="http://schemas.microsoft.com/office/drawing/2014/main" id="{27FF1CB2-D7C7-4B51-7C64-6ABC77F80ECC}"/>
              </a:ext>
            </a:extLst>
          </p:cNvPr>
          <p:cNvSpPr>
            <a:spLocks noChangeArrowheads="1"/>
          </p:cNvSpPr>
          <p:nvPr>
            <p:custDataLst>
              <p:tags r:id="rId16"/>
            </p:custDataLst>
          </p:nvPr>
        </p:nvSpPr>
        <p:spPr bwMode="gray">
          <a:xfrm>
            <a:off x="9667289" y="3613526"/>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56" name="Textfeld 55">
            <a:extLst>
              <a:ext uri="{FF2B5EF4-FFF2-40B4-BE49-F238E27FC236}">
                <a16:creationId xmlns:a16="http://schemas.microsoft.com/office/drawing/2014/main" id="{7D06BDEF-233A-FF61-D54A-E5916C656853}"/>
              </a:ext>
            </a:extLst>
          </p:cNvPr>
          <p:cNvSpPr txBox="1"/>
          <p:nvPr/>
        </p:nvSpPr>
        <p:spPr>
          <a:xfrm>
            <a:off x="8865330" y="3559309"/>
            <a:ext cx="828000" cy="261610"/>
          </a:xfrm>
          <a:prstGeom prst="rect">
            <a:avLst/>
          </a:prstGeom>
          <a:noFill/>
        </p:spPr>
        <p:txBody>
          <a:bodyPr wrap="square" rtlCol="0" anchor="t">
            <a:spAutoFit/>
          </a:bodyPr>
          <a:lstStyle/>
          <a:p>
            <a:r>
              <a:rPr lang="de-DE" sz="1100" dirty="0">
                <a:solidFill>
                  <a:schemeClr val="bg1"/>
                </a:solidFill>
                <a:latin typeface="+mn-lt"/>
              </a:rPr>
              <a:t>Aug 2017</a:t>
            </a:r>
          </a:p>
        </p:txBody>
      </p:sp>
      <p:sp>
        <p:nvSpPr>
          <p:cNvPr id="57" name="Oval 25">
            <a:extLst>
              <a:ext uri="{FF2B5EF4-FFF2-40B4-BE49-F238E27FC236}">
                <a16:creationId xmlns:a16="http://schemas.microsoft.com/office/drawing/2014/main" id="{1AB8F768-B1A4-0B5C-A240-4AA1FC0CBAB3}"/>
              </a:ext>
            </a:extLst>
          </p:cNvPr>
          <p:cNvSpPr>
            <a:spLocks noChangeAspect="1" noChangeArrowheads="1"/>
          </p:cNvSpPr>
          <p:nvPr>
            <p:custDataLst>
              <p:tags r:id="rId17"/>
            </p:custDataLst>
          </p:nvPr>
        </p:nvSpPr>
        <p:spPr bwMode="gray">
          <a:xfrm>
            <a:off x="8868792" y="2113477"/>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VIII</a:t>
            </a:r>
          </a:p>
        </p:txBody>
      </p:sp>
      <p:sp>
        <p:nvSpPr>
          <p:cNvPr id="58" name="Eingekerbter Richtungspfeil 52">
            <a:extLst>
              <a:ext uri="{FF2B5EF4-FFF2-40B4-BE49-F238E27FC236}">
                <a16:creationId xmlns:a16="http://schemas.microsoft.com/office/drawing/2014/main" id="{2D019814-D12F-D65E-DCB7-54887AA91069}"/>
              </a:ext>
            </a:extLst>
          </p:cNvPr>
          <p:cNvSpPr/>
          <p:nvPr/>
        </p:nvSpPr>
        <p:spPr bwMode="auto">
          <a:xfrm>
            <a:off x="2017244" y="5652519"/>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9" name="Oval 107">
            <a:extLst>
              <a:ext uri="{FF2B5EF4-FFF2-40B4-BE49-F238E27FC236}">
                <a16:creationId xmlns:a16="http://schemas.microsoft.com/office/drawing/2014/main" id="{49C7618B-C7B5-D1BB-9D72-C8ED901F05FC}"/>
              </a:ext>
            </a:extLst>
          </p:cNvPr>
          <p:cNvSpPr>
            <a:spLocks noChangeArrowheads="1"/>
          </p:cNvSpPr>
          <p:nvPr>
            <p:custDataLst>
              <p:tags r:id="rId18"/>
            </p:custDataLst>
          </p:nvPr>
        </p:nvSpPr>
        <p:spPr bwMode="gray">
          <a:xfrm>
            <a:off x="2938494" y="5720676"/>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60" name="Textfeld 59">
            <a:extLst>
              <a:ext uri="{FF2B5EF4-FFF2-40B4-BE49-F238E27FC236}">
                <a16:creationId xmlns:a16="http://schemas.microsoft.com/office/drawing/2014/main" id="{DBAA21C1-14D1-6608-19C5-09C237FA8B78}"/>
              </a:ext>
            </a:extLst>
          </p:cNvPr>
          <p:cNvSpPr txBox="1"/>
          <p:nvPr/>
        </p:nvSpPr>
        <p:spPr>
          <a:xfrm>
            <a:off x="2171144" y="5709417"/>
            <a:ext cx="828000" cy="261610"/>
          </a:xfrm>
          <a:prstGeom prst="rect">
            <a:avLst/>
          </a:prstGeom>
          <a:noFill/>
        </p:spPr>
        <p:txBody>
          <a:bodyPr wrap="square" rtlCol="0" anchor="t">
            <a:spAutoFit/>
          </a:bodyPr>
          <a:lstStyle/>
          <a:p>
            <a:r>
              <a:rPr lang="de-DE" sz="1100" dirty="0">
                <a:solidFill>
                  <a:schemeClr val="bg1"/>
                </a:solidFill>
                <a:latin typeface="+mn-lt"/>
              </a:rPr>
              <a:t>Nov 2018</a:t>
            </a:r>
          </a:p>
        </p:txBody>
      </p:sp>
      <p:sp>
        <p:nvSpPr>
          <p:cNvPr id="61" name="Rechteck 60">
            <a:extLst>
              <a:ext uri="{FF2B5EF4-FFF2-40B4-BE49-F238E27FC236}">
                <a16:creationId xmlns:a16="http://schemas.microsoft.com/office/drawing/2014/main" id="{F51B986D-FC5A-24AB-9B6F-4611ADA3737C}"/>
              </a:ext>
            </a:extLst>
          </p:cNvPr>
          <p:cNvSpPr/>
          <p:nvPr/>
        </p:nvSpPr>
        <p:spPr bwMode="auto">
          <a:xfrm>
            <a:off x="924690" y="430791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3" name="Oval 25">
            <a:extLst>
              <a:ext uri="{FF2B5EF4-FFF2-40B4-BE49-F238E27FC236}">
                <a16:creationId xmlns:a16="http://schemas.microsoft.com/office/drawing/2014/main" id="{95214E32-656A-C912-3D52-2EC1FF40D488}"/>
              </a:ext>
            </a:extLst>
          </p:cNvPr>
          <p:cNvSpPr>
            <a:spLocks noChangeAspect="1" noChangeArrowheads="1"/>
          </p:cNvSpPr>
          <p:nvPr>
            <p:custDataLst>
              <p:tags r:id="rId19"/>
            </p:custDataLst>
          </p:nvPr>
        </p:nvSpPr>
        <p:spPr bwMode="gray">
          <a:xfrm>
            <a:off x="955190" y="4197467"/>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IX</a:t>
            </a:r>
          </a:p>
        </p:txBody>
      </p:sp>
      <p:sp>
        <p:nvSpPr>
          <p:cNvPr id="64" name="Rechteck 63">
            <a:extLst>
              <a:ext uri="{FF2B5EF4-FFF2-40B4-BE49-F238E27FC236}">
                <a16:creationId xmlns:a16="http://schemas.microsoft.com/office/drawing/2014/main" id="{98D9EB7D-C87C-FBCE-B5AF-49E9DF89C5A2}"/>
              </a:ext>
            </a:extLst>
          </p:cNvPr>
          <p:cNvSpPr/>
          <p:nvPr/>
        </p:nvSpPr>
        <p:spPr bwMode="auto">
          <a:xfrm>
            <a:off x="2053706" y="432657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6" name="Oval 25">
            <a:extLst>
              <a:ext uri="{FF2B5EF4-FFF2-40B4-BE49-F238E27FC236}">
                <a16:creationId xmlns:a16="http://schemas.microsoft.com/office/drawing/2014/main" id="{C7BD608D-21B2-4F8D-35A3-9106EE7A6D7B}"/>
              </a:ext>
            </a:extLst>
          </p:cNvPr>
          <p:cNvSpPr>
            <a:spLocks noChangeAspect="1" noChangeArrowheads="1"/>
          </p:cNvSpPr>
          <p:nvPr>
            <p:custDataLst>
              <p:tags r:id="rId20"/>
            </p:custDataLst>
          </p:nvPr>
        </p:nvSpPr>
        <p:spPr bwMode="gray">
          <a:xfrm>
            <a:off x="2040260" y="4200572"/>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a:t>
            </a:r>
          </a:p>
        </p:txBody>
      </p:sp>
      <p:sp>
        <p:nvSpPr>
          <p:cNvPr id="67" name="Eingekerbter Richtungspfeil 52">
            <a:extLst>
              <a:ext uri="{FF2B5EF4-FFF2-40B4-BE49-F238E27FC236}">
                <a16:creationId xmlns:a16="http://schemas.microsoft.com/office/drawing/2014/main" id="{106A3503-8BE1-34E4-EE6B-DD890B8CF295}"/>
              </a:ext>
            </a:extLst>
          </p:cNvPr>
          <p:cNvSpPr/>
          <p:nvPr/>
        </p:nvSpPr>
        <p:spPr bwMode="auto">
          <a:xfrm>
            <a:off x="3129458" y="5665543"/>
            <a:ext cx="1211355" cy="368128"/>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68" name="Oval 107">
            <a:extLst>
              <a:ext uri="{FF2B5EF4-FFF2-40B4-BE49-F238E27FC236}">
                <a16:creationId xmlns:a16="http://schemas.microsoft.com/office/drawing/2014/main" id="{F1B29160-9FA4-67CF-E80C-589D94FEBAF2}"/>
              </a:ext>
            </a:extLst>
          </p:cNvPr>
          <p:cNvSpPr>
            <a:spLocks noChangeArrowheads="1"/>
          </p:cNvSpPr>
          <p:nvPr>
            <p:custDataLst>
              <p:tags r:id="rId21"/>
            </p:custDataLst>
          </p:nvPr>
        </p:nvSpPr>
        <p:spPr bwMode="gray">
          <a:xfrm>
            <a:off x="4041281" y="5702016"/>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69" name="Textfeld 68">
            <a:extLst>
              <a:ext uri="{FF2B5EF4-FFF2-40B4-BE49-F238E27FC236}">
                <a16:creationId xmlns:a16="http://schemas.microsoft.com/office/drawing/2014/main" id="{8C641C5B-C945-8A60-667C-5ECFCBF89B53}"/>
              </a:ext>
            </a:extLst>
          </p:cNvPr>
          <p:cNvSpPr txBox="1"/>
          <p:nvPr/>
        </p:nvSpPr>
        <p:spPr>
          <a:xfrm>
            <a:off x="3234758" y="5699948"/>
            <a:ext cx="902443" cy="261610"/>
          </a:xfrm>
          <a:prstGeom prst="rect">
            <a:avLst/>
          </a:prstGeom>
          <a:noFill/>
        </p:spPr>
        <p:txBody>
          <a:bodyPr wrap="square" rtlCol="0" anchor="t">
            <a:spAutoFit/>
          </a:bodyPr>
          <a:lstStyle/>
          <a:p>
            <a:r>
              <a:rPr lang="de-DE" sz="1100" dirty="0">
                <a:solidFill>
                  <a:schemeClr val="bg1"/>
                </a:solidFill>
                <a:latin typeface="+mn-lt"/>
              </a:rPr>
              <a:t>Mai 2019</a:t>
            </a:r>
          </a:p>
        </p:txBody>
      </p:sp>
      <p:sp>
        <p:nvSpPr>
          <p:cNvPr id="70" name="Rechteck 69">
            <a:extLst>
              <a:ext uri="{FF2B5EF4-FFF2-40B4-BE49-F238E27FC236}">
                <a16:creationId xmlns:a16="http://schemas.microsoft.com/office/drawing/2014/main" id="{651E3B2D-81AD-0D19-B4F9-9CD8508F8687}"/>
              </a:ext>
            </a:extLst>
          </p:cNvPr>
          <p:cNvSpPr/>
          <p:nvPr/>
        </p:nvSpPr>
        <p:spPr bwMode="auto">
          <a:xfrm>
            <a:off x="3156493" y="430791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72" name="Eingekerbter Richtungspfeil 52">
            <a:extLst>
              <a:ext uri="{FF2B5EF4-FFF2-40B4-BE49-F238E27FC236}">
                <a16:creationId xmlns:a16="http://schemas.microsoft.com/office/drawing/2014/main" id="{4673F262-36E9-56A7-0FD4-9141256C8AF2}"/>
              </a:ext>
            </a:extLst>
          </p:cNvPr>
          <p:cNvSpPr/>
          <p:nvPr/>
        </p:nvSpPr>
        <p:spPr bwMode="auto">
          <a:xfrm>
            <a:off x="4251928" y="5649414"/>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73" name="Oval 107">
            <a:extLst>
              <a:ext uri="{FF2B5EF4-FFF2-40B4-BE49-F238E27FC236}">
                <a16:creationId xmlns:a16="http://schemas.microsoft.com/office/drawing/2014/main" id="{618F557E-B272-A453-2FE3-A8116B8B261E}"/>
              </a:ext>
            </a:extLst>
          </p:cNvPr>
          <p:cNvSpPr>
            <a:spLocks noChangeArrowheads="1"/>
          </p:cNvSpPr>
          <p:nvPr>
            <p:custDataLst>
              <p:tags r:id="rId22"/>
            </p:custDataLst>
          </p:nvPr>
        </p:nvSpPr>
        <p:spPr bwMode="gray">
          <a:xfrm>
            <a:off x="5173178" y="5717571"/>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74" name="Textfeld 73">
            <a:extLst>
              <a:ext uri="{FF2B5EF4-FFF2-40B4-BE49-F238E27FC236}">
                <a16:creationId xmlns:a16="http://schemas.microsoft.com/office/drawing/2014/main" id="{8AB7E038-CAD5-864B-C7FB-A53D3AC488BB}"/>
              </a:ext>
            </a:extLst>
          </p:cNvPr>
          <p:cNvSpPr txBox="1"/>
          <p:nvPr/>
        </p:nvSpPr>
        <p:spPr>
          <a:xfrm>
            <a:off x="4405828" y="5706312"/>
            <a:ext cx="828000" cy="261610"/>
          </a:xfrm>
          <a:prstGeom prst="rect">
            <a:avLst/>
          </a:prstGeom>
          <a:noFill/>
        </p:spPr>
        <p:txBody>
          <a:bodyPr wrap="square" rtlCol="0" anchor="t">
            <a:spAutoFit/>
          </a:bodyPr>
          <a:lstStyle/>
          <a:p>
            <a:r>
              <a:rPr lang="de-DE" sz="1100" dirty="0">
                <a:solidFill>
                  <a:schemeClr val="bg1"/>
                </a:solidFill>
                <a:latin typeface="+mn-lt"/>
              </a:rPr>
              <a:t>Dez 2019</a:t>
            </a:r>
          </a:p>
        </p:txBody>
      </p:sp>
      <p:sp>
        <p:nvSpPr>
          <p:cNvPr id="75" name="Rechteck 74">
            <a:extLst>
              <a:ext uri="{FF2B5EF4-FFF2-40B4-BE49-F238E27FC236}">
                <a16:creationId xmlns:a16="http://schemas.microsoft.com/office/drawing/2014/main" id="{5A583095-334A-DE93-601C-F2E05C598A55}"/>
              </a:ext>
            </a:extLst>
          </p:cNvPr>
          <p:cNvSpPr/>
          <p:nvPr/>
        </p:nvSpPr>
        <p:spPr bwMode="auto">
          <a:xfrm>
            <a:off x="4284249"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77" name="Oval 25">
            <a:extLst>
              <a:ext uri="{FF2B5EF4-FFF2-40B4-BE49-F238E27FC236}">
                <a16:creationId xmlns:a16="http://schemas.microsoft.com/office/drawing/2014/main" id="{9B800C00-8FEA-6193-E6D2-4E776CC16494}"/>
              </a:ext>
            </a:extLst>
          </p:cNvPr>
          <p:cNvSpPr>
            <a:spLocks noChangeAspect="1" noChangeArrowheads="1"/>
          </p:cNvSpPr>
          <p:nvPr>
            <p:custDataLst>
              <p:tags r:id="rId23"/>
            </p:custDataLst>
          </p:nvPr>
        </p:nvSpPr>
        <p:spPr bwMode="gray">
          <a:xfrm>
            <a:off x="4274944" y="4197467"/>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XII</a:t>
            </a:r>
          </a:p>
        </p:txBody>
      </p:sp>
      <p:sp>
        <p:nvSpPr>
          <p:cNvPr id="78" name="Oval 25">
            <a:extLst>
              <a:ext uri="{FF2B5EF4-FFF2-40B4-BE49-F238E27FC236}">
                <a16:creationId xmlns:a16="http://schemas.microsoft.com/office/drawing/2014/main" id="{475F8D4A-2C72-272E-CDB7-D32BFCB637DF}"/>
              </a:ext>
            </a:extLst>
          </p:cNvPr>
          <p:cNvSpPr>
            <a:spLocks noChangeAspect="1" noChangeArrowheads="1"/>
          </p:cNvSpPr>
          <p:nvPr>
            <p:custDataLst>
              <p:tags r:id="rId24"/>
            </p:custDataLst>
          </p:nvPr>
        </p:nvSpPr>
        <p:spPr bwMode="gray">
          <a:xfrm>
            <a:off x="3158897" y="422095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a:t>
            </a:r>
          </a:p>
        </p:txBody>
      </p:sp>
      <p:sp>
        <p:nvSpPr>
          <p:cNvPr id="79" name="Rechteck 78">
            <a:extLst>
              <a:ext uri="{FF2B5EF4-FFF2-40B4-BE49-F238E27FC236}">
                <a16:creationId xmlns:a16="http://schemas.microsoft.com/office/drawing/2014/main" id="{D6F5748A-5C7B-00AD-B960-74B4BC9669CB}"/>
              </a:ext>
            </a:extLst>
          </p:cNvPr>
          <p:cNvSpPr/>
          <p:nvPr/>
        </p:nvSpPr>
        <p:spPr bwMode="auto">
          <a:xfrm>
            <a:off x="5419633" y="4314341"/>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80" name="Eingekerbter Richtungspfeil 52">
            <a:extLst>
              <a:ext uri="{FF2B5EF4-FFF2-40B4-BE49-F238E27FC236}">
                <a16:creationId xmlns:a16="http://schemas.microsoft.com/office/drawing/2014/main" id="{7B76BC7E-3EB3-79E0-AF10-B0112BF93A6D}"/>
              </a:ext>
            </a:extLst>
          </p:cNvPr>
          <p:cNvSpPr/>
          <p:nvPr/>
        </p:nvSpPr>
        <p:spPr bwMode="auto">
          <a:xfrm>
            <a:off x="5395500" y="5654321"/>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81" name="Oval 25">
            <a:extLst>
              <a:ext uri="{FF2B5EF4-FFF2-40B4-BE49-F238E27FC236}">
                <a16:creationId xmlns:a16="http://schemas.microsoft.com/office/drawing/2014/main" id="{E509F931-9EA7-B072-1669-A03EE026E47C}"/>
              </a:ext>
            </a:extLst>
          </p:cNvPr>
          <p:cNvSpPr>
            <a:spLocks noChangeAspect="1" noChangeArrowheads="1"/>
          </p:cNvSpPr>
          <p:nvPr>
            <p:custDataLst>
              <p:tags r:id="rId25"/>
            </p:custDataLst>
          </p:nvPr>
        </p:nvSpPr>
        <p:spPr bwMode="gray">
          <a:xfrm>
            <a:off x="5410469" y="422430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XIII</a:t>
            </a:r>
          </a:p>
        </p:txBody>
      </p:sp>
      <p:sp>
        <p:nvSpPr>
          <p:cNvPr id="83" name="Textfeld 82">
            <a:extLst>
              <a:ext uri="{FF2B5EF4-FFF2-40B4-BE49-F238E27FC236}">
                <a16:creationId xmlns:a16="http://schemas.microsoft.com/office/drawing/2014/main" id="{5B1F81E8-0600-876A-18D4-56C782580C87}"/>
              </a:ext>
            </a:extLst>
          </p:cNvPr>
          <p:cNvSpPr txBox="1"/>
          <p:nvPr/>
        </p:nvSpPr>
        <p:spPr>
          <a:xfrm>
            <a:off x="5528298" y="5709417"/>
            <a:ext cx="828000" cy="261610"/>
          </a:xfrm>
          <a:prstGeom prst="rect">
            <a:avLst/>
          </a:prstGeom>
          <a:noFill/>
        </p:spPr>
        <p:txBody>
          <a:bodyPr wrap="square" rtlCol="0" anchor="t">
            <a:spAutoFit/>
          </a:bodyPr>
          <a:lstStyle/>
          <a:p>
            <a:r>
              <a:rPr lang="de-DE" sz="1100" dirty="0">
                <a:solidFill>
                  <a:schemeClr val="bg1"/>
                </a:solidFill>
                <a:latin typeface="+mn-lt"/>
              </a:rPr>
              <a:t>Feb 2021</a:t>
            </a:r>
          </a:p>
        </p:txBody>
      </p:sp>
      <p:sp>
        <p:nvSpPr>
          <p:cNvPr id="84" name="Oval 107">
            <a:extLst>
              <a:ext uri="{FF2B5EF4-FFF2-40B4-BE49-F238E27FC236}">
                <a16:creationId xmlns:a16="http://schemas.microsoft.com/office/drawing/2014/main" id="{EBDA3C98-FDEB-7600-F2DA-94D2BC089790}"/>
              </a:ext>
            </a:extLst>
          </p:cNvPr>
          <p:cNvSpPr>
            <a:spLocks noChangeArrowheads="1"/>
          </p:cNvSpPr>
          <p:nvPr>
            <p:custDataLst>
              <p:tags r:id="rId26"/>
            </p:custDataLst>
          </p:nvPr>
        </p:nvSpPr>
        <p:spPr bwMode="gray">
          <a:xfrm>
            <a:off x="6297408" y="5731064"/>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85" name="Rechteck 84">
            <a:extLst>
              <a:ext uri="{FF2B5EF4-FFF2-40B4-BE49-F238E27FC236}">
                <a16:creationId xmlns:a16="http://schemas.microsoft.com/office/drawing/2014/main" id="{A867C356-97AB-E30F-768D-6A2930DCEB48}"/>
              </a:ext>
            </a:extLst>
          </p:cNvPr>
          <p:cNvSpPr/>
          <p:nvPr/>
        </p:nvSpPr>
        <p:spPr bwMode="auto">
          <a:xfrm>
            <a:off x="6522597" y="4320195"/>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86" name="Eingekerbter Richtungspfeil 52">
            <a:extLst>
              <a:ext uri="{FF2B5EF4-FFF2-40B4-BE49-F238E27FC236}">
                <a16:creationId xmlns:a16="http://schemas.microsoft.com/office/drawing/2014/main" id="{C687EFD0-DB53-CA72-2F6F-68820784C9F2}"/>
              </a:ext>
            </a:extLst>
          </p:cNvPr>
          <p:cNvSpPr/>
          <p:nvPr/>
        </p:nvSpPr>
        <p:spPr bwMode="auto">
          <a:xfrm>
            <a:off x="6522597" y="5649414"/>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88" name="Oval 25">
            <a:extLst>
              <a:ext uri="{FF2B5EF4-FFF2-40B4-BE49-F238E27FC236}">
                <a16:creationId xmlns:a16="http://schemas.microsoft.com/office/drawing/2014/main" id="{254FB767-B119-C716-ECE6-49D94FAAE2BE}"/>
              </a:ext>
            </a:extLst>
          </p:cNvPr>
          <p:cNvSpPr>
            <a:spLocks noChangeAspect="1" noChangeArrowheads="1"/>
          </p:cNvSpPr>
          <p:nvPr>
            <p:custDataLst>
              <p:tags r:id="rId27"/>
            </p:custDataLst>
          </p:nvPr>
        </p:nvSpPr>
        <p:spPr bwMode="gray">
          <a:xfrm>
            <a:off x="6542240" y="4217318"/>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XIV</a:t>
            </a:r>
          </a:p>
        </p:txBody>
      </p:sp>
      <p:sp>
        <p:nvSpPr>
          <p:cNvPr id="89" name="Textfeld 88">
            <a:extLst>
              <a:ext uri="{FF2B5EF4-FFF2-40B4-BE49-F238E27FC236}">
                <a16:creationId xmlns:a16="http://schemas.microsoft.com/office/drawing/2014/main" id="{3B3EB590-5A07-8FD4-588E-810269F32B4D}"/>
              </a:ext>
            </a:extLst>
          </p:cNvPr>
          <p:cNvSpPr txBox="1"/>
          <p:nvPr/>
        </p:nvSpPr>
        <p:spPr>
          <a:xfrm>
            <a:off x="6636908" y="5713995"/>
            <a:ext cx="828000" cy="261610"/>
          </a:xfrm>
          <a:prstGeom prst="rect">
            <a:avLst/>
          </a:prstGeom>
          <a:noFill/>
        </p:spPr>
        <p:txBody>
          <a:bodyPr wrap="square" rtlCol="0" anchor="t">
            <a:spAutoFit/>
          </a:bodyPr>
          <a:lstStyle/>
          <a:p>
            <a:r>
              <a:rPr lang="de-DE" sz="1100" dirty="0">
                <a:solidFill>
                  <a:schemeClr val="bg1"/>
                </a:solidFill>
                <a:latin typeface="+mn-lt"/>
              </a:rPr>
              <a:t>Feb 2022</a:t>
            </a:r>
          </a:p>
        </p:txBody>
      </p:sp>
      <p:sp>
        <p:nvSpPr>
          <p:cNvPr id="90" name="Rechteck 89">
            <a:extLst>
              <a:ext uri="{FF2B5EF4-FFF2-40B4-BE49-F238E27FC236}">
                <a16:creationId xmlns:a16="http://schemas.microsoft.com/office/drawing/2014/main" id="{F338C097-E877-DEC9-EC21-BFE523A02AF1}"/>
              </a:ext>
            </a:extLst>
          </p:cNvPr>
          <p:cNvSpPr/>
          <p:nvPr/>
        </p:nvSpPr>
        <p:spPr bwMode="auto">
          <a:xfrm>
            <a:off x="7645204"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91" name="Eingekerbter Richtungspfeil 52">
            <a:extLst>
              <a:ext uri="{FF2B5EF4-FFF2-40B4-BE49-F238E27FC236}">
                <a16:creationId xmlns:a16="http://schemas.microsoft.com/office/drawing/2014/main" id="{9681CA0B-0D8C-ED9E-6376-CD2040028CF7}"/>
              </a:ext>
            </a:extLst>
          </p:cNvPr>
          <p:cNvSpPr/>
          <p:nvPr/>
        </p:nvSpPr>
        <p:spPr bwMode="auto">
          <a:xfrm>
            <a:off x="7661542" y="5654320"/>
            <a:ext cx="1168419"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2" name="Oval 107">
            <a:extLst>
              <a:ext uri="{FF2B5EF4-FFF2-40B4-BE49-F238E27FC236}">
                <a16:creationId xmlns:a16="http://schemas.microsoft.com/office/drawing/2014/main" id="{7A87B3B9-D3F1-2F64-37C0-11985A38B33E}"/>
              </a:ext>
            </a:extLst>
          </p:cNvPr>
          <p:cNvSpPr>
            <a:spLocks noChangeArrowheads="1"/>
          </p:cNvSpPr>
          <p:nvPr>
            <p:custDataLst>
              <p:tags r:id="rId28"/>
            </p:custDataLst>
          </p:nvPr>
        </p:nvSpPr>
        <p:spPr bwMode="gray">
          <a:xfrm>
            <a:off x="8478689" y="572797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a:solidFill>
                  <a:srgbClr val="33CC33"/>
                </a:solidFill>
                <a:sym typeface="Wingdings" pitchFamily="2" charset="2"/>
              </a:rPr>
              <a:t></a:t>
            </a:r>
            <a:endParaRPr lang="de-DE" altLang="de-DE" sz="1100" dirty="0">
              <a:solidFill>
                <a:srgbClr val="33CC33"/>
              </a:solidFill>
              <a:latin typeface="+mn-lt"/>
              <a:sym typeface="Wingdings" pitchFamily="2" charset="2"/>
            </a:endParaRPr>
          </a:p>
        </p:txBody>
      </p:sp>
      <p:sp>
        <p:nvSpPr>
          <p:cNvPr id="94" name="Oval 25">
            <a:extLst>
              <a:ext uri="{FF2B5EF4-FFF2-40B4-BE49-F238E27FC236}">
                <a16:creationId xmlns:a16="http://schemas.microsoft.com/office/drawing/2014/main" id="{F31D6186-32A2-EA04-1484-513B7FABD1FE}"/>
              </a:ext>
            </a:extLst>
          </p:cNvPr>
          <p:cNvSpPr>
            <a:spLocks noChangeAspect="1" noChangeArrowheads="1"/>
          </p:cNvSpPr>
          <p:nvPr>
            <p:custDataLst>
              <p:tags r:id="rId29"/>
            </p:custDataLst>
          </p:nvPr>
        </p:nvSpPr>
        <p:spPr bwMode="gray">
          <a:xfrm>
            <a:off x="7706445" y="422855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a:t>
            </a:r>
          </a:p>
        </p:txBody>
      </p:sp>
      <p:sp>
        <p:nvSpPr>
          <p:cNvPr id="95" name="Textfeld 94">
            <a:extLst>
              <a:ext uri="{FF2B5EF4-FFF2-40B4-BE49-F238E27FC236}">
                <a16:creationId xmlns:a16="http://schemas.microsoft.com/office/drawing/2014/main" id="{84EF88F7-496E-0C17-B574-1C7C7C74A3B9}"/>
              </a:ext>
            </a:extLst>
          </p:cNvPr>
          <p:cNvSpPr txBox="1"/>
          <p:nvPr/>
        </p:nvSpPr>
        <p:spPr>
          <a:xfrm>
            <a:off x="7759515" y="5717267"/>
            <a:ext cx="828000" cy="261610"/>
          </a:xfrm>
          <a:prstGeom prst="rect">
            <a:avLst/>
          </a:prstGeom>
          <a:noFill/>
        </p:spPr>
        <p:txBody>
          <a:bodyPr wrap="square" rtlCol="0" anchor="t">
            <a:spAutoFit/>
          </a:bodyPr>
          <a:lstStyle/>
          <a:p>
            <a:r>
              <a:rPr lang="de-DE" sz="1100" dirty="0">
                <a:solidFill>
                  <a:schemeClr val="bg1"/>
                </a:solidFill>
                <a:latin typeface="+mn-lt"/>
              </a:rPr>
              <a:t>Feb 2023</a:t>
            </a:r>
          </a:p>
        </p:txBody>
      </p:sp>
      <p:sp>
        <p:nvSpPr>
          <p:cNvPr id="96" name="Rechteck 95">
            <a:extLst>
              <a:ext uri="{FF2B5EF4-FFF2-40B4-BE49-F238E27FC236}">
                <a16:creationId xmlns:a16="http://schemas.microsoft.com/office/drawing/2014/main" id="{3BDE2397-C6E1-6417-9F1D-9D10DD2ED158}"/>
              </a:ext>
            </a:extLst>
          </p:cNvPr>
          <p:cNvSpPr/>
          <p:nvPr/>
        </p:nvSpPr>
        <p:spPr bwMode="auto">
          <a:xfrm>
            <a:off x="8750010"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98" name="Eingekerbter Richtungspfeil 52">
            <a:extLst>
              <a:ext uri="{FF2B5EF4-FFF2-40B4-BE49-F238E27FC236}">
                <a16:creationId xmlns:a16="http://schemas.microsoft.com/office/drawing/2014/main" id="{8D01C2FE-E5DD-A597-93A0-F56139F7188A}"/>
              </a:ext>
            </a:extLst>
          </p:cNvPr>
          <p:cNvSpPr/>
          <p:nvPr/>
        </p:nvSpPr>
        <p:spPr bwMode="auto">
          <a:xfrm>
            <a:off x="8742814" y="5654319"/>
            <a:ext cx="1163370"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9" name="Textfeld 98">
            <a:extLst>
              <a:ext uri="{FF2B5EF4-FFF2-40B4-BE49-F238E27FC236}">
                <a16:creationId xmlns:a16="http://schemas.microsoft.com/office/drawing/2014/main" id="{3344B331-E759-7EA8-8193-548A6D5F79D9}"/>
              </a:ext>
            </a:extLst>
          </p:cNvPr>
          <p:cNvSpPr txBox="1"/>
          <p:nvPr/>
        </p:nvSpPr>
        <p:spPr>
          <a:xfrm>
            <a:off x="8877202" y="5699480"/>
            <a:ext cx="828000" cy="261610"/>
          </a:xfrm>
          <a:prstGeom prst="rect">
            <a:avLst/>
          </a:prstGeom>
          <a:noFill/>
        </p:spPr>
        <p:txBody>
          <a:bodyPr wrap="square" rtlCol="0" anchor="t">
            <a:spAutoFit/>
          </a:bodyPr>
          <a:lstStyle/>
          <a:p>
            <a:r>
              <a:rPr lang="de-DE" sz="1100" dirty="0">
                <a:solidFill>
                  <a:schemeClr val="bg1"/>
                </a:solidFill>
                <a:latin typeface="+mn-lt"/>
              </a:rPr>
              <a:t>Okt 2023</a:t>
            </a:r>
          </a:p>
        </p:txBody>
      </p:sp>
      <p:sp>
        <p:nvSpPr>
          <p:cNvPr id="100" name="Rechteck 99">
            <a:extLst>
              <a:ext uri="{FF2B5EF4-FFF2-40B4-BE49-F238E27FC236}">
                <a16:creationId xmlns:a16="http://schemas.microsoft.com/office/drawing/2014/main" id="{67F740B5-9753-0667-F30E-73E44B54268D}"/>
              </a:ext>
            </a:extLst>
          </p:cNvPr>
          <p:cNvSpPr/>
          <p:nvPr/>
        </p:nvSpPr>
        <p:spPr bwMode="auto">
          <a:xfrm>
            <a:off x="9854816" y="4323467"/>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01" name="Oval 25">
            <a:extLst>
              <a:ext uri="{FF2B5EF4-FFF2-40B4-BE49-F238E27FC236}">
                <a16:creationId xmlns:a16="http://schemas.microsoft.com/office/drawing/2014/main" id="{005AD9BA-BC69-102F-070F-4E0AAD22FDD6}"/>
              </a:ext>
            </a:extLst>
          </p:cNvPr>
          <p:cNvSpPr>
            <a:spLocks noChangeAspect="1" noChangeArrowheads="1"/>
          </p:cNvSpPr>
          <p:nvPr>
            <p:custDataLst>
              <p:tags r:id="rId30"/>
            </p:custDataLst>
          </p:nvPr>
        </p:nvSpPr>
        <p:spPr bwMode="gray">
          <a:xfrm>
            <a:off x="8806314" y="422022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XVI</a:t>
            </a:r>
          </a:p>
        </p:txBody>
      </p:sp>
      <p:sp>
        <p:nvSpPr>
          <p:cNvPr id="103" name="Eingekerbter Richtungspfeil 52">
            <a:extLst>
              <a:ext uri="{FF2B5EF4-FFF2-40B4-BE49-F238E27FC236}">
                <a16:creationId xmlns:a16="http://schemas.microsoft.com/office/drawing/2014/main" id="{C7FB79CA-AAFB-46F3-3AD4-541C7CDC4D87}"/>
              </a:ext>
            </a:extLst>
          </p:cNvPr>
          <p:cNvSpPr/>
          <p:nvPr/>
        </p:nvSpPr>
        <p:spPr bwMode="auto">
          <a:xfrm>
            <a:off x="9832937" y="5654318"/>
            <a:ext cx="1163370"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04" name="Textfeld 103">
            <a:extLst>
              <a:ext uri="{FF2B5EF4-FFF2-40B4-BE49-F238E27FC236}">
                <a16:creationId xmlns:a16="http://schemas.microsoft.com/office/drawing/2014/main" id="{AB0D00E2-1549-26F3-23A8-CDFCD9B3AC0D}"/>
              </a:ext>
            </a:extLst>
          </p:cNvPr>
          <p:cNvSpPr txBox="1"/>
          <p:nvPr/>
        </p:nvSpPr>
        <p:spPr>
          <a:xfrm>
            <a:off x="9952657" y="5713992"/>
            <a:ext cx="828000" cy="261610"/>
          </a:xfrm>
          <a:prstGeom prst="rect">
            <a:avLst/>
          </a:prstGeom>
          <a:noFill/>
        </p:spPr>
        <p:txBody>
          <a:bodyPr wrap="square" rtlCol="0" anchor="t">
            <a:spAutoFit/>
          </a:bodyPr>
          <a:lstStyle/>
          <a:p>
            <a:r>
              <a:rPr lang="de-DE" sz="1100" dirty="0">
                <a:solidFill>
                  <a:schemeClr val="bg1"/>
                </a:solidFill>
                <a:latin typeface="+mn-lt"/>
              </a:rPr>
              <a:t>Dez 2023</a:t>
            </a:r>
          </a:p>
        </p:txBody>
      </p:sp>
      <p:sp>
        <p:nvSpPr>
          <p:cNvPr id="105" name="Oval 25">
            <a:extLst>
              <a:ext uri="{FF2B5EF4-FFF2-40B4-BE49-F238E27FC236}">
                <a16:creationId xmlns:a16="http://schemas.microsoft.com/office/drawing/2014/main" id="{B8261192-E3D5-EF0F-B3FC-65FFC89F0F3B}"/>
              </a:ext>
            </a:extLst>
          </p:cNvPr>
          <p:cNvSpPr>
            <a:spLocks noChangeAspect="1" noChangeArrowheads="1"/>
          </p:cNvSpPr>
          <p:nvPr>
            <p:custDataLst>
              <p:tags r:id="rId31"/>
            </p:custDataLst>
          </p:nvPr>
        </p:nvSpPr>
        <p:spPr bwMode="gray">
          <a:xfrm>
            <a:off x="9931952" y="424629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XVII</a:t>
            </a:r>
          </a:p>
        </p:txBody>
      </p:sp>
      <p:sp>
        <p:nvSpPr>
          <p:cNvPr id="106" name="Oval 107">
            <a:extLst>
              <a:ext uri="{FF2B5EF4-FFF2-40B4-BE49-F238E27FC236}">
                <a16:creationId xmlns:a16="http://schemas.microsoft.com/office/drawing/2014/main" id="{884014B2-565E-CDAA-FC77-71AF855774DE}"/>
              </a:ext>
            </a:extLst>
          </p:cNvPr>
          <p:cNvSpPr>
            <a:spLocks noChangeArrowheads="1"/>
          </p:cNvSpPr>
          <p:nvPr>
            <p:custDataLst>
              <p:tags r:id="rId32"/>
            </p:custDataLst>
          </p:nvPr>
        </p:nvSpPr>
        <p:spPr bwMode="gray">
          <a:xfrm>
            <a:off x="7406178" y="572423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07" name="Oval 107">
            <a:extLst>
              <a:ext uri="{FF2B5EF4-FFF2-40B4-BE49-F238E27FC236}">
                <a16:creationId xmlns:a16="http://schemas.microsoft.com/office/drawing/2014/main" id="{4CE2996A-F739-38C0-DCED-D28AD7E33EE4}"/>
              </a:ext>
            </a:extLst>
          </p:cNvPr>
          <p:cNvSpPr>
            <a:spLocks noChangeArrowheads="1"/>
          </p:cNvSpPr>
          <p:nvPr>
            <p:custDataLst>
              <p:tags r:id="rId33"/>
            </p:custDataLst>
          </p:nvPr>
        </p:nvSpPr>
        <p:spPr bwMode="gray">
          <a:xfrm>
            <a:off x="9602943" y="571399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08" name="Oval 107">
            <a:extLst>
              <a:ext uri="{FF2B5EF4-FFF2-40B4-BE49-F238E27FC236}">
                <a16:creationId xmlns:a16="http://schemas.microsoft.com/office/drawing/2014/main" id="{BD87AB7F-E092-8F19-F811-6F1CE006D22B}"/>
              </a:ext>
            </a:extLst>
          </p:cNvPr>
          <p:cNvSpPr>
            <a:spLocks noChangeArrowheads="1"/>
          </p:cNvSpPr>
          <p:nvPr>
            <p:custDataLst>
              <p:tags r:id="rId34"/>
            </p:custDataLst>
          </p:nvPr>
        </p:nvSpPr>
        <p:spPr bwMode="gray">
          <a:xfrm>
            <a:off x="10697394" y="5713991"/>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09" name="Rechteck 108">
            <a:extLst>
              <a:ext uri="{FF2B5EF4-FFF2-40B4-BE49-F238E27FC236}">
                <a16:creationId xmlns:a16="http://schemas.microsoft.com/office/drawing/2014/main" id="{3895CE32-B2E3-12ED-9E71-1E777A6B43DC}"/>
              </a:ext>
            </a:extLst>
          </p:cNvPr>
          <p:cNvSpPr/>
          <p:nvPr/>
        </p:nvSpPr>
        <p:spPr>
          <a:xfrm>
            <a:off x="967975" y="2424954"/>
            <a:ext cx="1115383" cy="938719"/>
          </a:xfrm>
          <a:prstGeom prst="rect">
            <a:avLst/>
          </a:prstGeom>
        </p:spPr>
        <p:txBody>
          <a:bodyPr wrap="square">
            <a:spAutoFit/>
          </a:bodyPr>
          <a:lstStyle/>
          <a:p>
            <a:r>
              <a:rPr lang="en-US" sz="1100" kern="0" dirty="0">
                <a:solidFill>
                  <a:srgbClr val="2E68A3"/>
                </a:solidFill>
                <a:latin typeface="Arial" panose="020B0604020202020204" pitchFamily="34" charset="0"/>
                <a:cs typeface="Arial" panose="020B0604020202020204" pitchFamily="34" charset="0"/>
              </a:rPr>
              <a:t>Public statement of intention to implement the EITI</a:t>
            </a:r>
          </a:p>
        </p:txBody>
      </p:sp>
      <p:sp>
        <p:nvSpPr>
          <p:cNvPr id="111" name="Rechteck 110">
            <a:extLst>
              <a:ext uri="{FF2B5EF4-FFF2-40B4-BE49-F238E27FC236}">
                <a16:creationId xmlns:a16="http://schemas.microsoft.com/office/drawing/2014/main" id="{46105C89-93B4-927D-F1A4-C1C322087C23}"/>
              </a:ext>
            </a:extLst>
          </p:cNvPr>
          <p:cNvSpPr/>
          <p:nvPr/>
        </p:nvSpPr>
        <p:spPr>
          <a:xfrm>
            <a:off x="2016276" y="2509592"/>
            <a:ext cx="1213289" cy="769441"/>
          </a:xfrm>
          <a:prstGeom prst="rect">
            <a:avLst/>
          </a:prstGeom>
        </p:spPr>
        <p:txBody>
          <a:bodyPr wrap="square">
            <a:spAutoFit/>
          </a:bodyPr>
          <a:lstStyle/>
          <a:p>
            <a:r>
              <a:rPr lang="en-US" sz="1100" kern="0" dirty="0">
                <a:solidFill>
                  <a:srgbClr val="2E68A3"/>
                </a:solidFill>
                <a:latin typeface="Arial" panose="020B0604020202020204" pitchFamily="34" charset="0"/>
                <a:cs typeface="Arial" panose="020B0604020202020204" pitchFamily="34" charset="0"/>
              </a:rPr>
              <a:t>Appointment of a senior official as EITI representative</a:t>
            </a:r>
          </a:p>
        </p:txBody>
      </p:sp>
      <p:sp>
        <p:nvSpPr>
          <p:cNvPr id="112" name="Rechteck 111">
            <a:extLst>
              <a:ext uri="{FF2B5EF4-FFF2-40B4-BE49-F238E27FC236}">
                <a16:creationId xmlns:a16="http://schemas.microsoft.com/office/drawing/2014/main" id="{95DE40FD-D5C7-3DE7-13D5-287475707C0D}"/>
              </a:ext>
            </a:extLst>
          </p:cNvPr>
          <p:cNvSpPr/>
          <p:nvPr/>
        </p:nvSpPr>
        <p:spPr>
          <a:xfrm>
            <a:off x="3195764" y="2537965"/>
            <a:ext cx="1102164" cy="600164"/>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Transparency</a:t>
            </a:r>
            <a:endParaRPr lang="de-DE" sz="1100" kern="0" dirty="0">
              <a:solidFill>
                <a:srgbClr val="2E68A3"/>
              </a:solidFill>
              <a:latin typeface="Arial" panose="020B0604020202020204" pitchFamily="34" charset="0"/>
              <a:cs typeface="Arial" panose="020B0604020202020204" pitchFamily="34" charset="0"/>
            </a:endParaRPr>
          </a:p>
          <a:p>
            <a:r>
              <a:rPr lang="de-DE" sz="1100" kern="0" dirty="0" err="1">
                <a:solidFill>
                  <a:srgbClr val="2E68A3"/>
                </a:solidFill>
                <a:latin typeface="Arial" panose="020B0604020202020204" pitchFamily="34" charset="0"/>
                <a:cs typeface="Arial" panose="020B0604020202020204" pitchFamily="34" charset="0"/>
              </a:rPr>
              <a:t>summit</a:t>
            </a:r>
            <a:endParaRPr lang="de-DE" sz="1100" kern="0" dirty="0">
              <a:solidFill>
                <a:srgbClr val="2E68A3"/>
              </a:solidFill>
              <a:latin typeface="Arial" panose="020B0604020202020204" pitchFamily="34" charset="0"/>
              <a:cs typeface="Arial" panose="020B0604020202020204" pitchFamily="34" charset="0"/>
            </a:endParaRPr>
          </a:p>
          <a:p>
            <a:r>
              <a:rPr lang="de-DE" sz="1100" kern="0" dirty="0">
                <a:solidFill>
                  <a:srgbClr val="2E68A3"/>
                </a:solidFill>
                <a:latin typeface="Arial" panose="020B0604020202020204" pitchFamily="34" charset="0"/>
                <a:cs typeface="Arial" panose="020B0604020202020204" pitchFamily="34" charset="0"/>
              </a:rPr>
              <a:t>26/11/14</a:t>
            </a:r>
          </a:p>
        </p:txBody>
      </p:sp>
      <p:sp>
        <p:nvSpPr>
          <p:cNvPr id="113" name="Rechteck 112">
            <a:extLst>
              <a:ext uri="{FF2B5EF4-FFF2-40B4-BE49-F238E27FC236}">
                <a16:creationId xmlns:a16="http://schemas.microsoft.com/office/drawing/2014/main" id="{3791DBD6-4CD6-403D-1BB6-FEF54C335579}"/>
              </a:ext>
            </a:extLst>
          </p:cNvPr>
          <p:cNvSpPr/>
          <p:nvPr/>
        </p:nvSpPr>
        <p:spPr>
          <a:xfrm>
            <a:off x="4279557" y="2547996"/>
            <a:ext cx="1102164" cy="430887"/>
          </a:xfrm>
          <a:prstGeom prst="rect">
            <a:avLst/>
          </a:prstGeom>
        </p:spPr>
        <p:txBody>
          <a:bodyPr wrap="square">
            <a:spAutoFit/>
          </a:bodyPr>
          <a:lstStyle/>
          <a:p>
            <a:r>
              <a:rPr lang="en-US" sz="1100" kern="0" dirty="0">
                <a:solidFill>
                  <a:srgbClr val="2E68A3"/>
                </a:solidFill>
                <a:latin typeface="Arial" panose="020B0604020202020204" pitchFamily="34" charset="0"/>
                <a:cs typeface="Arial" panose="020B0604020202020204" pitchFamily="34" charset="0"/>
              </a:rPr>
              <a:t>First meeting </a:t>
            </a:r>
          </a:p>
          <a:p>
            <a:r>
              <a:rPr lang="en-US" sz="1100" kern="0" dirty="0">
                <a:solidFill>
                  <a:srgbClr val="2E68A3"/>
                </a:solidFill>
                <a:latin typeface="Arial" panose="020B0604020202020204" pitchFamily="34" charset="0"/>
                <a:cs typeface="Arial" panose="020B0604020202020204" pitchFamily="34" charset="0"/>
              </a:rPr>
              <a:t>of the MSG</a:t>
            </a:r>
          </a:p>
        </p:txBody>
      </p:sp>
      <p:sp>
        <p:nvSpPr>
          <p:cNvPr id="114" name="Rechteck 113">
            <a:extLst>
              <a:ext uri="{FF2B5EF4-FFF2-40B4-BE49-F238E27FC236}">
                <a16:creationId xmlns:a16="http://schemas.microsoft.com/office/drawing/2014/main" id="{01E50C96-13E7-865A-3FA8-1785C4273F3B}"/>
              </a:ext>
            </a:extLst>
          </p:cNvPr>
          <p:cNvSpPr/>
          <p:nvPr/>
        </p:nvSpPr>
        <p:spPr>
          <a:xfrm>
            <a:off x="6597969" y="2437312"/>
            <a:ext cx="1102164" cy="938719"/>
          </a:xfrm>
          <a:prstGeom prst="rect">
            <a:avLst/>
          </a:prstGeom>
        </p:spPr>
        <p:txBody>
          <a:bodyPr wrap="square">
            <a:spAutoFit/>
          </a:bodyPr>
          <a:lstStyle/>
          <a:p>
            <a:r>
              <a:rPr lang="de-DE" sz="1100" kern="0" dirty="0">
                <a:solidFill>
                  <a:srgbClr val="2E68A3"/>
                </a:solidFill>
              </a:rPr>
              <a:t>EITI </a:t>
            </a:r>
            <a:r>
              <a:rPr lang="de-DE" sz="1100" kern="0" dirty="0" err="1">
                <a:solidFill>
                  <a:srgbClr val="2E68A3"/>
                </a:solidFill>
              </a:rPr>
              <a:t>candidacy</a:t>
            </a:r>
            <a:r>
              <a:rPr lang="de-DE" sz="1100" kern="0" dirty="0">
                <a:solidFill>
                  <a:srgbClr val="2E68A3"/>
                </a:solidFill>
              </a:rPr>
              <a:t> </a:t>
            </a:r>
            <a:r>
              <a:rPr lang="de-DE" sz="1100" kern="0" dirty="0" err="1">
                <a:solidFill>
                  <a:srgbClr val="2E68A3"/>
                </a:solidFill>
              </a:rPr>
              <a:t>application</a:t>
            </a:r>
            <a:r>
              <a:rPr lang="de-DE" sz="1100" kern="0" dirty="0">
                <a:solidFill>
                  <a:srgbClr val="2E68A3"/>
                </a:solidFill>
              </a:rPr>
              <a:t> </a:t>
            </a:r>
            <a:r>
              <a:rPr lang="de-DE" sz="1100" kern="0" dirty="0" err="1">
                <a:solidFill>
                  <a:srgbClr val="2E68A3"/>
                </a:solidFill>
              </a:rPr>
              <a:t>with</a:t>
            </a:r>
            <a:r>
              <a:rPr lang="de-DE" sz="1100" kern="0" dirty="0">
                <a:solidFill>
                  <a:srgbClr val="2E68A3"/>
                </a:solidFill>
              </a:rPr>
              <a:t> </a:t>
            </a:r>
            <a:r>
              <a:rPr lang="de-DE" sz="1100" kern="0" dirty="0" err="1">
                <a:solidFill>
                  <a:srgbClr val="2E68A3"/>
                </a:solidFill>
              </a:rPr>
              <a:t>work</a:t>
            </a:r>
            <a:r>
              <a:rPr lang="de-DE" sz="1100" kern="0" dirty="0">
                <a:solidFill>
                  <a:srgbClr val="2E68A3"/>
                </a:solidFill>
              </a:rPr>
              <a:t> plan</a:t>
            </a:r>
            <a:endParaRPr lang="x-none" sz="1100" kern="0" dirty="0">
              <a:solidFill>
                <a:srgbClr val="2E68A3"/>
              </a:solidFill>
            </a:endParaRPr>
          </a:p>
        </p:txBody>
      </p:sp>
      <p:sp>
        <p:nvSpPr>
          <p:cNvPr id="115" name="Rechteck 114">
            <a:extLst>
              <a:ext uri="{FF2B5EF4-FFF2-40B4-BE49-F238E27FC236}">
                <a16:creationId xmlns:a16="http://schemas.microsoft.com/office/drawing/2014/main" id="{D0EE6CDD-EA7A-FAF2-638B-0E4F9EEBD978}"/>
              </a:ext>
            </a:extLst>
          </p:cNvPr>
          <p:cNvSpPr/>
          <p:nvPr/>
        </p:nvSpPr>
        <p:spPr>
          <a:xfrm>
            <a:off x="7700133" y="2476334"/>
            <a:ext cx="1102164" cy="769441"/>
          </a:xfrm>
          <a:prstGeom prst="rect">
            <a:avLst/>
          </a:prstGeom>
        </p:spPr>
        <p:txBody>
          <a:bodyPr wrap="square">
            <a:spAutoFit/>
          </a:bodyPr>
          <a:lstStyle/>
          <a:p>
            <a:r>
              <a:rPr lang="x-none" sz="1100" kern="0" dirty="0">
                <a:solidFill>
                  <a:srgbClr val="2E68A3"/>
                </a:solidFill>
              </a:rPr>
              <a:t>Adoption of the candidacy</a:t>
            </a:r>
          </a:p>
          <a:p>
            <a:endParaRPr lang="en-US" sz="1100" kern="0" dirty="0">
              <a:solidFill>
                <a:srgbClr val="2E68A3"/>
              </a:solidFill>
              <a:latin typeface="+mn-lt"/>
            </a:endParaRPr>
          </a:p>
        </p:txBody>
      </p:sp>
      <p:sp>
        <p:nvSpPr>
          <p:cNvPr id="116" name="Rechteck 115">
            <a:extLst>
              <a:ext uri="{FF2B5EF4-FFF2-40B4-BE49-F238E27FC236}">
                <a16:creationId xmlns:a16="http://schemas.microsoft.com/office/drawing/2014/main" id="{D2AA1A9B-8628-F378-1076-81916D317763}"/>
              </a:ext>
            </a:extLst>
          </p:cNvPr>
          <p:cNvSpPr/>
          <p:nvPr/>
        </p:nvSpPr>
        <p:spPr>
          <a:xfrm>
            <a:off x="8804778" y="2492956"/>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First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17" name="Rechteck 116">
            <a:extLst>
              <a:ext uri="{FF2B5EF4-FFF2-40B4-BE49-F238E27FC236}">
                <a16:creationId xmlns:a16="http://schemas.microsoft.com/office/drawing/2014/main" id="{01057AA1-9EAB-6C26-8861-94CA45605A55}"/>
              </a:ext>
            </a:extLst>
          </p:cNvPr>
          <p:cNvSpPr/>
          <p:nvPr/>
        </p:nvSpPr>
        <p:spPr>
          <a:xfrm>
            <a:off x="936941" y="4561238"/>
            <a:ext cx="1156190"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Update </a:t>
            </a:r>
            <a:r>
              <a:rPr lang="de-DE" sz="1100" kern="0" dirty="0" err="1">
                <a:solidFill>
                  <a:srgbClr val="2E68A3"/>
                </a:solidFill>
                <a:latin typeface="Arial" panose="020B0604020202020204" pitchFamily="34" charset="0"/>
                <a:cs typeface="Arial" panose="020B0604020202020204" pitchFamily="34" charset="0"/>
              </a:rPr>
              <a:t>of</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the</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first</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18" name="Rechteck 117">
            <a:extLst>
              <a:ext uri="{FF2B5EF4-FFF2-40B4-BE49-F238E27FC236}">
                <a16:creationId xmlns:a16="http://schemas.microsoft.com/office/drawing/2014/main" id="{E156CB7F-4044-A75B-F6CE-EB34D5F09008}"/>
              </a:ext>
            </a:extLst>
          </p:cNvPr>
          <p:cNvSpPr/>
          <p:nvPr/>
        </p:nvSpPr>
        <p:spPr>
          <a:xfrm>
            <a:off x="2083358" y="4598949"/>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Start </a:t>
            </a:r>
            <a:r>
              <a:rPr lang="de-DE" sz="1100" kern="0" dirty="0" err="1">
                <a:solidFill>
                  <a:srgbClr val="2E68A3"/>
                </a:solidFill>
                <a:latin typeface="Arial" panose="020B0604020202020204" pitchFamily="34" charset="0"/>
                <a:cs typeface="Arial" panose="020B0604020202020204" pitchFamily="34" charset="0"/>
              </a:rPr>
              <a:t>of</a:t>
            </a:r>
            <a:r>
              <a:rPr lang="de-DE" sz="1100" kern="0" dirty="0">
                <a:solidFill>
                  <a:srgbClr val="2E68A3"/>
                </a:solidFill>
                <a:latin typeface="Arial" panose="020B0604020202020204" pitchFamily="34" charset="0"/>
                <a:cs typeface="Arial" panose="020B0604020202020204" pitchFamily="34" charset="0"/>
              </a:rPr>
              <a:t> 1st Validation</a:t>
            </a:r>
          </a:p>
        </p:txBody>
      </p:sp>
      <p:sp>
        <p:nvSpPr>
          <p:cNvPr id="119" name="Rechteck 118">
            <a:extLst>
              <a:ext uri="{FF2B5EF4-FFF2-40B4-BE49-F238E27FC236}">
                <a16:creationId xmlns:a16="http://schemas.microsoft.com/office/drawing/2014/main" id="{FDD10C91-3414-B1F0-B4FC-E16A62CD3E9B}"/>
              </a:ext>
            </a:extLst>
          </p:cNvPr>
          <p:cNvSpPr/>
          <p:nvPr/>
        </p:nvSpPr>
        <p:spPr>
          <a:xfrm>
            <a:off x="3173111" y="4598949"/>
            <a:ext cx="1115383"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EITI- </a:t>
            </a:r>
            <a:r>
              <a:rPr lang="de-DE" sz="1100" kern="0" dirty="0" err="1">
                <a:solidFill>
                  <a:srgbClr val="2E68A3"/>
                </a:solidFill>
                <a:latin typeface="Arial" panose="020B0604020202020204" pitchFamily="34" charset="0"/>
                <a:cs typeface="Arial" panose="020B0604020202020204" pitchFamily="34" charset="0"/>
              </a:rPr>
              <a:t>compliant</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country</a:t>
            </a:r>
            <a:endParaRPr lang="de-DE" sz="1100" kern="0" dirty="0">
              <a:solidFill>
                <a:srgbClr val="2E68A3"/>
              </a:solidFill>
              <a:latin typeface="Arial" panose="020B0604020202020204" pitchFamily="34" charset="0"/>
              <a:cs typeface="Arial" panose="020B0604020202020204" pitchFamily="34" charset="0"/>
            </a:endParaRPr>
          </a:p>
        </p:txBody>
      </p:sp>
      <p:sp>
        <p:nvSpPr>
          <p:cNvPr id="120" name="Rechteck 119">
            <a:extLst>
              <a:ext uri="{FF2B5EF4-FFF2-40B4-BE49-F238E27FC236}">
                <a16:creationId xmlns:a16="http://schemas.microsoft.com/office/drawing/2014/main" id="{0A95A56C-E0CF-3D8F-B0EF-CBCDAA14F716}"/>
              </a:ext>
            </a:extLst>
          </p:cNvPr>
          <p:cNvSpPr/>
          <p:nvPr/>
        </p:nvSpPr>
        <p:spPr>
          <a:xfrm>
            <a:off x="4265388" y="4598948"/>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Second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21" name="Rechteck 120">
            <a:extLst>
              <a:ext uri="{FF2B5EF4-FFF2-40B4-BE49-F238E27FC236}">
                <a16:creationId xmlns:a16="http://schemas.microsoft.com/office/drawing/2014/main" id="{D79AB6A4-B19D-59AE-4183-7AE010267D7C}"/>
              </a:ext>
            </a:extLst>
          </p:cNvPr>
          <p:cNvSpPr/>
          <p:nvPr/>
        </p:nvSpPr>
        <p:spPr>
          <a:xfrm>
            <a:off x="5405671" y="4609655"/>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Third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22" name="Rechteck 121">
            <a:extLst>
              <a:ext uri="{FF2B5EF4-FFF2-40B4-BE49-F238E27FC236}">
                <a16:creationId xmlns:a16="http://schemas.microsoft.com/office/drawing/2014/main" id="{268DC6E9-0FCA-A040-5F1C-73540EA80DA5}"/>
              </a:ext>
            </a:extLst>
          </p:cNvPr>
          <p:cNvSpPr/>
          <p:nvPr/>
        </p:nvSpPr>
        <p:spPr>
          <a:xfrm>
            <a:off x="6499821" y="4619622"/>
            <a:ext cx="1305780"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Fourth</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23" name="Rechteck 122">
            <a:extLst>
              <a:ext uri="{FF2B5EF4-FFF2-40B4-BE49-F238E27FC236}">
                <a16:creationId xmlns:a16="http://schemas.microsoft.com/office/drawing/2014/main" id="{87AD2D08-31FA-305A-3BFF-1D69127A3957}"/>
              </a:ext>
            </a:extLst>
          </p:cNvPr>
          <p:cNvSpPr/>
          <p:nvPr/>
        </p:nvSpPr>
        <p:spPr>
          <a:xfrm>
            <a:off x="7641251" y="4609654"/>
            <a:ext cx="1305780"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Fifth</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24" name="Rechteck 123">
            <a:extLst>
              <a:ext uri="{FF2B5EF4-FFF2-40B4-BE49-F238E27FC236}">
                <a16:creationId xmlns:a16="http://schemas.microsoft.com/office/drawing/2014/main" id="{D043FE0C-7C9F-2006-A9D8-D8F551B8453B}"/>
              </a:ext>
            </a:extLst>
          </p:cNvPr>
          <p:cNvSpPr/>
          <p:nvPr/>
        </p:nvSpPr>
        <p:spPr>
          <a:xfrm>
            <a:off x="9820595" y="4569134"/>
            <a:ext cx="1305780"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Sixth</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25" name="Rechteck 124">
            <a:extLst>
              <a:ext uri="{FF2B5EF4-FFF2-40B4-BE49-F238E27FC236}">
                <a16:creationId xmlns:a16="http://schemas.microsoft.com/office/drawing/2014/main" id="{6A9C38CD-83A9-903B-7099-DB82596926F0}"/>
              </a:ext>
            </a:extLst>
          </p:cNvPr>
          <p:cNvSpPr/>
          <p:nvPr/>
        </p:nvSpPr>
        <p:spPr>
          <a:xfrm>
            <a:off x="8769764" y="4609653"/>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Start </a:t>
            </a:r>
            <a:r>
              <a:rPr lang="de-DE" sz="1100" kern="0" dirty="0" err="1">
                <a:solidFill>
                  <a:srgbClr val="2E68A3"/>
                </a:solidFill>
                <a:latin typeface="Arial" panose="020B0604020202020204" pitchFamily="34" charset="0"/>
                <a:cs typeface="Arial" panose="020B0604020202020204" pitchFamily="34" charset="0"/>
              </a:rPr>
              <a:t>of</a:t>
            </a:r>
            <a:r>
              <a:rPr lang="de-DE" sz="1100" kern="0" dirty="0">
                <a:solidFill>
                  <a:srgbClr val="2E68A3"/>
                </a:solidFill>
                <a:latin typeface="Arial" panose="020B0604020202020204" pitchFamily="34" charset="0"/>
                <a:cs typeface="Arial" panose="020B0604020202020204" pitchFamily="34" charset="0"/>
              </a:rPr>
              <a:t> 2nd Validation</a:t>
            </a:r>
          </a:p>
        </p:txBody>
      </p:sp>
      <p:sp>
        <p:nvSpPr>
          <p:cNvPr id="126" name="Titel 1">
            <a:extLst>
              <a:ext uri="{FF2B5EF4-FFF2-40B4-BE49-F238E27FC236}">
                <a16:creationId xmlns:a16="http://schemas.microsoft.com/office/drawing/2014/main" id="{2EABA523-C91D-6CDA-7B20-6749481243C1}"/>
              </a:ext>
            </a:extLst>
          </p:cNvPr>
          <p:cNvSpPr>
            <a:spLocks noGrp="1"/>
          </p:cNvSpPr>
          <p:nvPr>
            <p:ph type="title"/>
          </p:nvPr>
        </p:nvSpPr>
        <p:spPr>
          <a:xfrm>
            <a:off x="814876" y="973518"/>
            <a:ext cx="10513483" cy="716093"/>
          </a:xfrm>
        </p:spPr>
        <p:txBody>
          <a:bodyPr/>
          <a:lstStyle/>
          <a:p>
            <a:r>
              <a:rPr lang="en-US" b="1" dirty="0"/>
              <a:t>From preparatory group to EITI-compliant country – what has the D-EITI already achieved?</a:t>
            </a:r>
            <a:br>
              <a:rPr lang="de-DE" b="1" dirty="0">
                <a:latin typeface="Calibri" panose="020F0502020204030204" pitchFamily="34" charset="0"/>
              </a:rPr>
            </a:br>
            <a:endParaRPr lang="de-DE" b="1" dirty="0"/>
          </a:p>
        </p:txBody>
      </p:sp>
    </p:spTree>
    <p:extLst>
      <p:ext uri="{BB962C8B-B14F-4D97-AF65-F5344CB8AC3E}">
        <p14:creationId xmlns:p14="http://schemas.microsoft.com/office/powerpoint/2010/main" val="6484657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7583" y="962903"/>
            <a:ext cx="10513483" cy="716093"/>
          </a:xfrm>
        </p:spPr>
        <p:txBody>
          <a:bodyPr/>
          <a:lstStyle/>
          <a:p>
            <a:r>
              <a:rPr lang="en-US" b="1" dirty="0"/>
              <a:t>From candidacy to EITI-compliant country – </a:t>
            </a:r>
            <a:r>
              <a:rPr lang="de-DE" b="1" dirty="0" err="1"/>
              <a:t>continuous</a:t>
            </a:r>
            <a:r>
              <a:rPr lang="de-DE" b="1" dirty="0"/>
              <a:t> </a:t>
            </a:r>
            <a:r>
              <a:rPr lang="de-DE" b="1" dirty="0" err="1"/>
              <a:t>implementation</a:t>
            </a:r>
            <a:r>
              <a:rPr lang="de-DE" b="1" dirty="0"/>
              <a:t> </a:t>
            </a:r>
            <a:r>
              <a:rPr lang="de-DE" b="1" dirty="0" err="1"/>
              <a:t>by</a:t>
            </a:r>
            <a:r>
              <a:rPr lang="de-DE" b="1" dirty="0"/>
              <a:t> </a:t>
            </a:r>
            <a:r>
              <a:rPr lang="de-DE" b="1" dirty="0" err="1"/>
              <a:t>the</a:t>
            </a:r>
            <a:r>
              <a:rPr lang="de-DE" b="1" dirty="0"/>
              <a:t> D-EITI</a:t>
            </a:r>
            <a:br>
              <a:rPr lang="en-US" b="1" dirty="0"/>
            </a:br>
            <a:br>
              <a:rPr lang="de-DE" b="1" dirty="0">
                <a:latin typeface="Calibri" panose="020F0502020204030204" pitchFamily="34" charset="0"/>
              </a:rPr>
            </a:br>
            <a:endParaRPr lang="de-DE" b="1" dirty="0"/>
          </a:p>
        </p:txBody>
      </p:sp>
      <p:sp>
        <p:nvSpPr>
          <p:cNvPr id="46" name="Eingekerbter Richtungspfeil 45"/>
          <p:cNvSpPr/>
          <p:nvPr/>
        </p:nvSpPr>
        <p:spPr bwMode="auto">
          <a:xfrm>
            <a:off x="5529171" y="4022758"/>
            <a:ext cx="535154" cy="251391"/>
          </a:xfrm>
          <a:prstGeom prst="chevron">
            <a:avLst>
              <a:gd name="adj" fmla="val 31378"/>
            </a:avLst>
          </a:prstGeom>
          <a:solidFill>
            <a:schemeClr val="tx1">
              <a:lumMod val="65000"/>
              <a:lumOff val="3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48" name="Rechteck 47"/>
          <p:cNvSpPr/>
          <p:nvPr/>
        </p:nvSpPr>
        <p:spPr bwMode="auto">
          <a:xfrm>
            <a:off x="5663663" y="3140715"/>
            <a:ext cx="474891"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49" name="Eingekerbter Richtungspfeil 48"/>
          <p:cNvSpPr/>
          <p:nvPr/>
        </p:nvSpPr>
        <p:spPr bwMode="auto">
          <a:xfrm>
            <a:off x="6041659" y="4040441"/>
            <a:ext cx="456129" cy="216025"/>
          </a:xfrm>
          <a:prstGeom prst="chevron">
            <a:avLst>
              <a:gd name="adj" fmla="val 3137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50" name="Rechteck 49"/>
          <p:cNvSpPr/>
          <p:nvPr/>
        </p:nvSpPr>
        <p:spPr bwMode="auto">
          <a:xfrm>
            <a:off x="6168022" y="3140715"/>
            <a:ext cx="474891" cy="8280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1" name="Rechteck 50"/>
          <p:cNvSpPr/>
          <p:nvPr/>
        </p:nvSpPr>
        <p:spPr>
          <a:xfrm>
            <a:off x="5592842" y="3344539"/>
            <a:ext cx="1110332" cy="430887"/>
          </a:xfrm>
          <a:prstGeom prst="rect">
            <a:avLst/>
          </a:prstGeom>
        </p:spPr>
        <p:txBody>
          <a:bodyPr wrap="square">
            <a:spAutoFit/>
          </a:bodyPr>
          <a:lstStyle/>
          <a:p>
            <a:pPr algn="ctr"/>
            <a:r>
              <a:rPr lang="de-DE" sz="1100" kern="0" dirty="0">
                <a:solidFill>
                  <a:srgbClr val="2E68A3"/>
                </a:solidFill>
                <a:latin typeface="Arial" panose="020B0604020202020204" pitchFamily="34" charset="0"/>
                <a:cs typeface="Arial" panose="020B0604020202020204" pitchFamily="34" charset="0"/>
              </a:rPr>
              <a:t>Annual </a:t>
            </a:r>
            <a:r>
              <a:rPr lang="de-DE" sz="1100" kern="0" dirty="0" err="1">
                <a:solidFill>
                  <a:srgbClr val="2E68A3"/>
                </a:solidFill>
                <a:latin typeface="Arial" panose="020B0604020202020204" pitchFamily="34" charset="0"/>
                <a:cs typeface="Arial" panose="020B0604020202020204" pitchFamily="34" charset="0"/>
              </a:rPr>
              <a:t>reports</a:t>
            </a:r>
            <a:endParaRPr lang="de-DE" sz="1100" kern="0" dirty="0">
              <a:solidFill>
                <a:srgbClr val="2E68A3"/>
              </a:solidFill>
              <a:latin typeface="Arial" panose="020B0604020202020204" pitchFamily="34" charset="0"/>
              <a:cs typeface="Arial" panose="020B0604020202020204" pitchFamily="34" charset="0"/>
            </a:endParaRPr>
          </a:p>
        </p:txBody>
      </p:sp>
      <p:sp>
        <p:nvSpPr>
          <p:cNvPr id="52" name="Rechteck 51"/>
          <p:cNvSpPr/>
          <p:nvPr/>
        </p:nvSpPr>
        <p:spPr bwMode="auto">
          <a:xfrm>
            <a:off x="5666141" y="4326823"/>
            <a:ext cx="474891"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4" name="Rechteck 53"/>
          <p:cNvSpPr/>
          <p:nvPr/>
        </p:nvSpPr>
        <p:spPr bwMode="auto">
          <a:xfrm>
            <a:off x="6170500" y="4326823"/>
            <a:ext cx="474891" cy="8280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7" name="Rechteck 56"/>
          <p:cNvSpPr/>
          <p:nvPr/>
        </p:nvSpPr>
        <p:spPr>
          <a:xfrm>
            <a:off x="5595320" y="4500714"/>
            <a:ext cx="1110332" cy="261610"/>
          </a:xfrm>
          <a:prstGeom prst="rect">
            <a:avLst/>
          </a:prstGeom>
        </p:spPr>
        <p:txBody>
          <a:bodyPr wrap="square">
            <a:spAutoFit/>
          </a:bodyPr>
          <a:lstStyle/>
          <a:p>
            <a:pPr algn="ctr"/>
            <a:r>
              <a:rPr lang="de-DE" sz="1100" kern="0" dirty="0" err="1">
                <a:solidFill>
                  <a:srgbClr val="2E68A3"/>
                </a:solidFill>
                <a:latin typeface="Arial" panose="020B0604020202020204" pitchFamily="34" charset="0"/>
                <a:cs typeface="Arial" panose="020B0604020202020204" pitchFamily="34" charset="0"/>
              </a:rPr>
              <a:t>Validations</a:t>
            </a:r>
            <a:endParaRPr lang="de-DE" sz="1100" kern="0" dirty="0">
              <a:solidFill>
                <a:srgbClr val="2E68A3"/>
              </a:solidFill>
              <a:latin typeface="Arial" panose="020B0604020202020204" pitchFamily="34" charset="0"/>
              <a:cs typeface="Arial" panose="020B0604020202020204" pitchFamily="34" charset="0"/>
            </a:endParaRPr>
          </a:p>
        </p:txBody>
      </p:sp>
      <p:sp>
        <p:nvSpPr>
          <p:cNvPr id="58" name="Eingekerbter Richtungspfeil 57"/>
          <p:cNvSpPr/>
          <p:nvPr/>
        </p:nvSpPr>
        <p:spPr bwMode="auto">
          <a:xfrm>
            <a:off x="6497788" y="4072252"/>
            <a:ext cx="316841" cy="152400"/>
          </a:xfrm>
          <a:prstGeom prst="chevron">
            <a:avLst>
              <a:gd name="adj" fmla="val 31378"/>
            </a:avLst>
          </a:prstGeom>
          <a:solidFill>
            <a:schemeClr val="bg1">
              <a:lumMod val="75000"/>
              <a:alpha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774DA511-B8DF-412F-91FB-E988AAECC2E5}"/>
              </a:ext>
            </a:extLst>
          </p:cNvPr>
          <p:cNvSpPr/>
          <p:nvPr/>
        </p:nvSpPr>
        <p:spPr bwMode="auto">
          <a:xfrm>
            <a:off x="7821140" y="2123988"/>
            <a:ext cx="1819373" cy="838986"/>
          </a:xfrm>
          <a:prstGeom prst="ellipse">
            <a:avLst/>
          </a:prstGeom>
          <a:solidFill>
            <a:schemeClr val="accent2">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1" name="Rechteck 20">
            <a:extLst>
              <a:ext uri="{FF2B5EF4-FFF2-40B4-BE49-F238E27FC236}">
                <a16:creationId xmlns:a16="http://schemas.microsoft.com/office/drawing/2014/main" id="{990F383A-D05E-41B1-A0DC-A59536A0E09E}"/>
              </a:ext>
            </a:extLst>
          </p:cNvPr>
          <p:cNvSpPr/>
          <p:nvPr/>
        </p:nvSpPr>
        <p:spPr>
          <a:xfrm>
            <a:off x="8108001" y="2411111"/>
            <a:ext cx="1389706" cy="276999"/>
          </a:xfrm>
          <a:prstGeom prst="rect">
            <a:avLst/>
          </a:prstGeom>
        </p:spPr>
        <p:txBody>
          <a:bodyPr wrap="square">
            <a:spAutoFit/>
          </a:bodyPr>
          <a:lstStyle/>
          <a:p>
            <a:r>
              <a:rPr lang="de-DE" sz="1200" kern="0" dirty="0">
                <a:solidFill>
                  <a:srgbClr val="2E68A3"/>
                </a:solidFill>
                <a:latin typeface="Arial" panose="020B0604020202020204" pitchFamily="34" charset="0"/>
                <a:cs typeface="Arial" panose="020B0604020202020204" pitchFamily="34" charset="0"/>
              </a:rPr>
              <a:t>Special Topics</a:t>
            </a:r>
          </a:p>
        </p:txBody>
      </p:sp>
      <p:sp>
        <p:nvSpPr>
          <p:cNvPr id="22" name="Ellipse 21">
            <a:extLst>
              <a:ext uri="{FF2B5EF4-FFF2-40B4-BE49-F238E27FC236}">
                <a16:creationId xmlns:a16="http://schemas.microsoft.com/office/drawing/2014/main" id="{D19AE058-2F32-4E26-B2FD-FD413FA91DBC}"/>
              </a:ext>
            </a:extLst>
          </p:cNvPr>
          <p:cNvSpPr/>
          <p:nvPr/>
        </p:nvSpPr>
        <p:spPr bwMode="auto">
          <a:xfrm>
            <a:off x="8964507" y="3510328"/>
            <a:ext cx="1819373" cy="838986"/>
          </a:xfrm>
          <a:prstGeom prst="ellipse">
            <a:avLst/>
          </a:prstGeom>
          <a:solidFill>
            <a:schemeClr val="accent2">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3" name="Rechteck 22">
            <a:extLst>
              <a:ext uri="{FF2B5EF4-FFF2-40B4-BE49-F238E27FC236}">
                <a16:creationId xmlns:a16="http://schemas.microsoft.com/office/drawing/2014/main" id="{0A1C7239-98E1-448D-AAE0-5ADEBFD2B549}"/>
              </a:ext>
            </a:extLst>
          </p:cNvPr>
          <p:cNvSpPr/>
          <p:nvPr/>
        </p:nvSpPr>
        <p:spPr>
          <a:xfrm>
            <a:off x="9395858" y="3706513"/>
            <a:ext cx="1389706" cy="461665"/>
          </a:xfrm>
          <a:prstGeom prst="rect">
            <a:avLst/>
          </a:prstGeom>
        </p:spPr>
        <p:txBody>
          <a:bodyPr wrap="square">
            <a:spAutoFit/>
          </a:bodyPr>
          <a:lstStyle/>
          <a:p>
            <a:r>
              <a:rPr lang="de-DE" sz="1200" kern="0" dirty="0" err="1">
                <a:solidFill>
                  <a:srgbClr val="2E68A3"/>
                </a:solidFill>
                <a:latin typeface="Arial" panose="020B0604020202020204" pitchFamily="34" charset="0"/>
                <a:cs typeface="Arial" panose="020B0604020202020204" pitchFamily="34" charset="0"/>
              </a:rPr>
              <a:t>Systematic</a:t>
            </a:r>
            <a:r>
              <a:rPr lang="de-DE" sz="1200" kern="0" dirty="0">
                <a:solidFill>
                  <a:srgbClr val="2E68A3"/>
                </a:solidFill>
                <a:latin typeface="Arial" panose="020B0604020202020204" pitchFamily="34" charset="0"/>
                <a:cs typeface="Arial" panose="020B0604020202020204" pitchFamily="34" charset="0"/>
              </a:rPr>
              <a:t> </a:t>
            </a:r>
            <a:r>
              <a:rPr lang="de-DE" sz="1200" kern="0" dirty="0" err="1">
                <a:solidFill>
                  <a:srgbClr val="2E68A3"/>
                </a:solidFill>
                <a:latin typeface="Arial" panose="020B0604020202020204" pitchFamily="34" charset="0"/>
                <a:cs typeface="Arial" panose="020B0604020202020204" pitchFamily="34" charset="0"/>
              </a:rPr>
              <a:t>Disclosure</a:t>
            </a:r>
            <a:endParaRPr lang="de-DE" sz="1200" kern="0" dirty="0">
              <a:solidFill>
                <a:srgbClr val="2E68A3"/>
              </a:solidFill>
              <a:latin typeface="Arial" panose="020B0604020202020204" pitchFamily="34" charset="0"/>
              <a:cs typeface="Arial" panose="020B0604020202020204" pitchFamily="34" charset="0"/>
            </a:endParaRPr>
          </a:p>
        </p:txBody>
      </p:sp>
      <p:sp>
        <p:nvSpPr>
          <p:cNvPr id="24" name="Ellipse 23">
            <a:extLst>
              <a:ext uri="{FF2B5EF4-FFF2-40B4-BE49-F238E27FC236}">
                <a16:creationId xmlns:a16="http://schemas.microsoft.com/office/drawing/2014/main" id="{7D4970BA-9D65-4B2B-98A2-9489CCAAAAA6}"/>
              </a:ext>
            </a:extLst>
          </p:cNvPr>
          <p:cNvSpPr/>
          <p:nvPr/>
        </p:nvSpPr>
        <p:spPr bwMode="auto">
          <a:xfrm>
            <a:off x="7821140" y="4997406"/>
            <a:ext cx="1819373" cy="838986"/>
          </a:xfrm>
          <a:prstGeom prst="ellipse">
            <a:avLst/>
          </a:prstGeom>
          <a:solidFill>
            <a:schemeClr val="accent2">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5" name="Rechteck 24">
            <a:extLst>
              <a:ext uri="{FF2B5EF4-FFF2-40B4-BE49-F238E27FC236}">
                <a16:creationId xmlns:a16="http://schemas.microsoft.com/office/drawing/2014/main" id="{C4EF97B4-7324-4144-A189-C1892966F03E}"/>
              </a:ext>
            </a:extLst>
          </p:cNvPr>
          <p:cNvSpPr/>
          <p:nvPr/>
        </p:nvSpPr>
        <p:spPr>
          <a:xfrm>
            <a:off x="8108001" y="5186066"/>
            <a:ext cx="1389706" cy="461665"/>
          </a:xfrm>
          <a:prstGeom prst="rect">
            <a:avLst/>
          </a:prstGeom>
        </p:spPr>
        <p:txBody>
          <a:bodyPr wrap="square">
            <a:spAutoFit/>
          </a:bodyPr>
          <a:lstStyle/>
          <a:p>
            <a:r>
              <a:rPr lang="de-DE" sz="1200" kern="0" dirty="0">
                <a:solidFill>
                  <a:srgbClr val="2E68A3"/>
                </a:solidFill>
                <a:latin typeface="Arial" panose="020B0604020202020204" pitchFamily="34" charset="0"/>
                <a:cs typeface="Arial" panose="020B0604020202020204" pitchFamily="34" charset="0"/>
              </a:rPr>
              <a:t>New EITI </a:t>
            </a:r>
            <a:r>
              <a:rPr lang="de-DE" sz="1200" kern="0" dirty="0" err="1">
                <a:solidFill>
                  <a:srgbClr val="2E68A3"/>
                </a:solidFill>
                <a:latin typeface="Arial" panose="020B0604020202020204" pitchFamily="34" charset="0"/>
                <a:cs typeface="Arial" panose="020B0604020202020204" pitchFamily="34" charset="0"/>
              </a:rPr>
              <a:t>Requierements</a:t>
            </a:r>
            <a:endParaRPr lang="de-DE" sz="1200" kern="0" dirty="0">
              <a:solidFill>
                <a:srgbClr val="2E68A3"/>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07AA9B78-0296-4318-8679-3B1EED13D14A}"/>
              </a:ext>
            </a:extLst>
          </p:cNvPr>
          <p:cNvSpPr/>
          <p:nvPr/>
        </p:nvSpPr>
        <p:spPr bwMode="auto">
          <a:xfrm>
            <a:off x="4379217" y="2647440"/>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26" name="Rechteck 25">
            <a:extLst>
              <a:ext uri="{FF2B5EF4-FFF2-40B4-BE49-F238E27FC236}">
                <a16:creationId xmlns:a16="http://schemas.microsoft.com/office/drawing/2014/main" id="{EB284E0B-DE06-424F-A9AE-5550387C4101}"/>
              </a:ext>
            </a:extLst>
          </p:cNvPr>
          <p:cNvSpPr/>
          <p:nvPr/>
        </p:nvSpPr>
        <p:spPr>
          <a:xfrm>
            <a:off x="4408687" y="2792581"/>
            <a:ext cx="1115383"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EITI- </a:t>
            </a:r>
            <a:r>
              <a:rPr lang="de-DE" sz="1100" kern="0" dirty="0" err="1">
                <a:solidFill>
                  <a:srgbClr val="2E68A3"/>
                </a:solidFill>
                <a:latin typeface="Arial" panose="020B0604020202020204" pitchFamily="34" charset="0"/>
                <a:cs typeface="Arial" panose="020B0604020202020204" pitchFamily="34" charset="0"/>
              </a:rPr>
              <a:t>compliant</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country</a:t>
            </a:r>
            <a:endParaRPr lang="de-DE" sz="1100" kern="0" dirty="0">
              <a:solidFill>
                <a:srgbClr val="2E68A3"/>
              </a:solidFill>
              <a:latin typeface="Arial" panose="020B0604020202020204" pitchFamily="34" charset="0"/>
              <a:cs typeface="Arial" panose="020B0604020202020204" pitchFamily="34" charset="0"/>
            </a:endParaRPr>
          </a:p>
        </p:txBody>
      </p:sp>
      <p:sp>
        <p:nvSpPr>
          <p:cNvPr id="27" name="Eingekerbter Richtungspfeil 117">
            <a:extLst>
              <a:ext uri="{FF2B5EF4-FFF2-40B4-BE49-F238E27FC236}">
                <a16:creationId xmlns:a16="http://schemas.microsoft.com/office/drawing/2014/main" id="{FDFA27F6-992B-49C7-B8E1-359A2812A8D8}"/>
              </a:ext>
            </a:extLst>
          </p:cNvPr>
          <p:cNvSpPr/>
          <p:nvPr/>
        </p:nvSpPr>
        <p:spPr bwMode="auto">
          <a:xfrm>
            <a:off x="4365615" y="3962289"/>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28" name="Oval 109">
            <a:extLst>
              <a:ext uri="{FF2B5EF4-FFF2-40B4-BE49-F238E27FC236}">
                <a16:creationId xmlns:a16="http://schemas.microsoft.com/office/drawing/2014/main" id="{69378E58-EFA0-4298-AA94-23F2125BBFC3}"/>
              </a:ext>
            </a:extLst>
          </p:cNvPr>
          <p:cNvSpPr>
            <a:spLocks noChangeArrowheads="1"/>
          </p:cNvSpPr>
          <p:nvPr>
            <p:custDataLst>
              <p:tags r:id="rId1"/>
            </p:custDataLst>
          </p:nvPr>
        </p:nvSpPr>
        <p:spPr bwMode="gray">
          <a:xfrm>
            <a:off x="5287293" y="4031275"/>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29" name="Textfeld 28">
            <a:extLst>
              <a:ext uri="{FF2B5EF4-FFF2-40B4-BE49-F238E27FC236}">
                <a16:creationId xmlns:a16="http://schemas.microsoft.com/office/drawing/2014/main" id="{178587CD-0AC9-4051-B559-FD382982C9E5}"/>
              </a:ext>
            </a:extLst>
          </p:cNvPr>
          <p:cNvSpPr txBox="1"/>
          <p:nvPr/>
        </p:nvSpPr>
        <p:spPr>
          <a:xfrm>
            <a:off x="4457220" y="4012539"/>
            <a:ext cx="902443" cy="261610"/>
          </a:xfrm>
          <a:prstGeom prst="rect">
            <a:avLst/>
          </a:prstGeom>
          <a:noFill/>
        </p:spPr>
        <p:txBody>
          <a:bodyPr wrap="square" rtlCol="0" anchor="t">
            <a:spAutoFit/>
          </a:bodyPr>
          <a:lstStyle/>
          <a:p>
            <a:r>
              <a:rPr lang="de-DE" sz="1100" dirty="0">
                <a:solidFill>
                  <a:schemeClr val="bg1"/>
                </a:solidFill>
                <a:latin typeface="+mn-lt"/>
              </a:rPr>
              <a:t>May 2019</a:t>
            </a:r>
          </a:p>
        </p:txBody>
      </p:sp>
      <p:sp>
        <p:nvSpPr>
          <p:cNvPr id="30" name="Oval 25">
            <a:extLst>
              <a:ext uri="{FF2B5EF4-FFF2-40B4-BE49-F238E27FC236}">
                <a16:creationId xmlns:a16="http://schemas.microsoft.com/office/drawing/2014/main" id="{BF73C716-7B65-41EF-85A8-62DCB301E33F}"/>
              </a:ext>
            </a:extLst>
          </p:cNvPr>
          <p:cNvSpPr>
            <a:spLocks noChangeAspect="1" noChangeArrowheads="1"/>
          </p:cNvSpPr>
          <p:nvPr>
            <p:custDataLst>
              <p:tags r:id="rId2"/>
            </p:custDataLst>
          </p:nvPr>
        </p:nvSpPr>
        <p:spPr bwMode="gray">
          <a:xfrm>
            <a:off x="4329091" y="2571201"/>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a:t>
            </a:r>
          </a:p>
        </p:txBody>
      </p:sp>
    </p:spTree>
    <p:extLst>
      <p:ext uri="{BB962C8B-B14F-4D97-AF65-F5344CB8AC3E}">
        <p14:creationId xmlns:p14="http://schemas.microsoft.com/office/powerpoint/2010/main" val="19215060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49078" y="2635090"/>
            <a:ext cx="7893844" cy="617928"/>
          </a:xfrm>
        </p:spPr>
        <p:txBody>
          <a:bodyPr/>
          <a:lstStyle/>
          <a:p>
            <a:r>
              <a:rPr lang="de-DE" sz="3600" b="1" dirty="0"/>
              <a:t>4. </a:t>
            </a:r>
            <a:r>
              <a:rPr lang="de-DE" sz="3600" b="1" dirty="0" err="1"/>
              <a:t>Current</a:t>
            </a:r>
            <a:r>
              <a:rPr lang="de-DE" sz="3600" b="1" dirty="0"/>
              <a:t> EITI </a:t>
            </a:r>
            <a:r>
              <a:rPr lang="de-DE" sz="3600" b="1" dirty="0" err="1"/>
              <a:t>implementation</a:t>
            </a:r>
            <a:r>
              <a:rPr lang="de-DE" sz="3600" b="1" dirty="0"/>
              <a:t> </a:t>
            </a:r>
            <a:r>
              <a:rPr lang="de-DE" sz="3600" b="1" dirty="0" err="1"/>
              <a:t>status</a:t>
            </a:r>
            <a:r>
              <a:rPr lang="de-DE" sz="3600" b="1" dirty="0"/>
              <a:t> in Germany</a:t>
            </a:r>
          </a:p>
        </p:txBody>
      </p:sp>
    </p:spTree>
    <p:extLst>
      <p:ext uri="{BB962C8B-B14F-4D97-AF65-F5344CB8AC3E}">
        <p14:creationId xmlns:p14="http://schemas.microsoft.com/office/powerpoint/2010/main" val="29924902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A3EA21D-43E1-23B9-8E38-C10D19851659}"/>
              </a:ext>
            </a:extLst>
          </p:cNvPr>
          <p:cNvSpPr>
            <a:spLocks noGrp="1"/>
          </p:cNvSpPr>
          <p:nvPr>
            <p:ph type="ftr" sz="quarter" idx="10"/>
          </p:nvPr>
        </p:nvSpPr>
        <p:spPr/>
        <p:txBody>
          <a:bodyPr/>
          <a:lstStyle/>
          <a:p>
            <a:r>
              <a:rPr lang="de-DE"/>
              <a:t>Präsentationstitel hier eintragen</a:t>
            </a:r>
            <a:endParaRPr lang="de-DE" dirty="0"/>
          </a:p>
        </p:txBody>
      </p:sp>
      <p:sp>
        <p:nvSpPr>
          <p:cNvPr id="3" name="Datumsplatzhalter 2">
            <a:extLst>
              <a:ext uri="{FF2B5EF4-FFF2-40B4-BE49-F238E27FC236}">
                <a16:creationId xmlns:a16="http://schemas.microsoft.com/office/drawing/2014/main" id="{971597EF-D43B-8F5C-38CE-3791F64B34C8}"/>
              </a:ext>
            </a:extLst>
          </p:cNvPr>
          <p:cNvSpPr>
            <a:spLocks noGrp="1"/>
          </p:cNvSpPr>
          <p:nvPr>
            <p:ph type="dt" sz="half" idx="11"/>
          </p:nvPr>
        </p:nvSpPr>
        <p:spPr/>
        <p:txBody>
          <a:bodyPr/>
          <a:lstStyle/>
          <a:p>
            <a:fld id="{9317A057-C766-48FB-B1EC-CC1898F04EF1}" type="datetime1">
              <a:rPr lang="de-DE" noProof="0" smtClean="0"/>
              <a:pPr/>
              <a:t>25.03.2024</a:t>
            </a:fld>
            <a:endParaRPr lang="de-DE" noProof="0"/>
          </a:p>
        </p:txBody>
      </p:sp>
      <p:sp>
        <p:nvSpPr>
          <p:cNvPr id="7" name="L-Form 6">
            <a:extLst>
              <a:ext uri="{FF2B5EF4-FFF2-40B4-BE49-F238E27FC236}">
                <a16:creationId xmlns:a16="http://schemas.microsoft.com/office/drawing/2014/main" id="{8570C145-76BF-CD78-90A3-19E97CA33475}"/>
              </a:ext>
            </a:extLst>
          </p:cNvPr>
          <p:cNvSpPr/>
          <p:nvPr/>
        </p:nvSpPr>
        <p:spPr>
          <a:xfrm rot="5400000">
            <a:off x="288602" y="5161630"/>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Gleichschenkliges Dreieck 8">
            <a:extLst>
              <a:ext uri="{FF2B5EF4-FFF2-40B4-BE49-F238E27FC236}">
                <a16:creationId xmlns:a16="http://schemas.microsoft.com/office/drawing/2014/main" id="{260BAFD1-3E80-CDF0-0C53-10681A418B23}"/>
              </a:ext>
            </a:extLst>
          </p:cNvPr>
          <p:cNvSpPr/>
          <p:nvPr/>
        </p:nvSpPr>
        <p:spPr>
          <a:xfrm>
            <a:off x="1224282" y="5003960"/>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Form 9">
            <a:extLst>
              <a:ext uri="{FF2B5EF4-FFF2-40B4-BE49-F238E27FC236}">
                <a16:creationId xmlns:a16="http://schemas.microsoft.com/office/drawing/2014/main" id="{F3834BA8-C96C-2CDA-704D-F789C8A400E2}"/>
              </a:ext>
            </a:extLst>
          </p:cNvPr>
          <p:cNvSpPr/>
          <p:nvPr/>
        </p:nvSpPr>
        <p:spPr>
          <a:xfrm rot="5400000">
            <a:off x="1599809" y="4910391"/>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ihandform: Form 10">
            <a:extLst>
              <a:ext uri="{FF2B5EF4-FFF2-40B4-BE49-F238E27FC236}">
                <a16:creationId xmlns:a16="http://schemas.microsoft.com/office/drawing/2014/main" id="{6F0D3EC9-24B8-C8BB-D1ED-91FF13B37396}"/>
              </a:ext>
            </a:extLst>
          </p:cNvPr>
          <p:cNvSpPr/>
          <p:nvPr/>
        </p:nvSpPr>
        <p:spPr>
          <a:xfrm>
            <a:off x="1706484" y="5238033"/>
            <a:ext cx="912736"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1. D-EITI-report</a:t>
            </a:r>
          </a:p>
        </p:txBody>
      </p:sp>
      <p:sp>
        <p:nvSpPr>
          <p:cNvPr id="12" name="Gleichschenkliges Dreieck 11">
            <a:extLst>
              <a:ext uri="{FF2B5EF4-FFF2-40B4-BE49-F238E27FC236}">
                <a16:creationId xmlns:a16="http://schemas.microsoft.com/office/drawing/2014/main" id="{9F264D76-1FD1-F3BB-CC84-8327D4220F21}"/>
              </a:ext>
            </a:extLst>
          </p:cNvPr>
          <p:cNvSpPr/>
          <p:nvPr/>
        </p:nvSpPr>
        <p:spPr>
          <a:xfrm>
            <a:off x="2542712" y="475548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Form 12">
            <a:extLst>
              <a:ext uri="{FF2B5EF4-FFF2-40B4-BE49-F238E27FC236}">
                <a16:creationId xmlns:a16="http://schemas.microsoft.com/office/drawing/2014/main" id="{A932D905-C09C-9F3B-8B96-FDEF8A9956F8}"/>
              </a:ext>
            </a:extLst>
          </p:cNvPr>
          <p:cNvSpPr/>
          <p:nvPr/>
        </p:nvSpPr>
        <p:spPr>
          <a:xfrm rot="5400000">
            <a:off x="2929537" y="4685389"/>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ihandform: Form 13">
            <a:extLst>
              <a:ext uri="{FF2B5EF4-FFF2-40B4-BE49-F238E27FC236}">
                <a16:creationId xmlns:a16="http://schemas.microsoft.com/office/drawing/2014/main" id="{2EB1C620-D827-F07F-08FB-4AA6B522BC1D}"/>
              </a:ext>
            </a:extLst>
          </p:cNvPr>
          <p:cNvSpPr/>
          <p:nvPr/>
        </p:nvSpPr>
        <p:spPr>
          <a:xfrm>
            <a:off x="3082676" y="4953902"/>
            <a:ext cx="1028618" cy="1000685"/>
          </a:xfrm>
          <a:custGeom>
            <a:avLst/>
            <a:gdLst>
              <a:gd name="connsiteX0" fmla="*/ 0 w 1331487"/>
              <a:gd name="connsiteY0" fmla="*/ 0 h 1126494"/>
              <a:gd name="connsiteX1" fmla="*/ 1331487 w 1331487"/>
              <a:gd name="connsiteY1" fmla="*/ 0 h 1126494"/>
              <a:gd name="connsiteX2" fmla="*/ 1331487 w 1331487"/>
              <a:gd name="connsiteY2" fmla="*/ 1126494 h 1126494"/>
              <a:gd name="connsiteX3" fmla="*/ 0 w 1331487"/>
              <a:gd name="connsiteY3" fmla="*/ 1126494 h 1126494"/>
              <a:gd name="connsiteX4" fmla="*/ 0 w 1331487"/>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7" h="1126494">
                <a:moveTo>
                  <a:pt x="0" y="0"/>
                </a:moveTo>
                <a:lnTo>
                  <a:pt x="1331487" y="0"/>
                </a:lnTo>
                <a:lnTo>
                  <a:pt x="1331487"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1. Validation</a:t>
            </a:r>
          </a:p>
        </p:txBody>
      </p:sp>
      <p:sp>
        <p:nvSpPr>
          <p:cNvPr id="15" name="Gleichschenkliges Dreieck 14">
            <a:extLst>
              <a:ext uri="{FF2B5EF4-FFF2-40B4-BE49-F238E27FC236}">
                <a16:creationId xmlns:a16="http://schemas.microsoft.com/office/drawing/2014/main" id="{82AFCB58-4C94-063A-BEF1-FAC2AF1E3EF1}"/>
              </a:ext>
            </a:extLst>
          </p:cNvPr>
          <p:cNvSpPr/>
          <p:nvPr/>
        </p:nvSpPr>
        <p:spPr>
          <a:xfrm>
            <a:off x="3869329" y="444075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L-Form 15">
            <a:extLst>
              <a:ext uri="{FF2B5EF4-FFF2-40B4-BE49-F238E27FC236}">
                <a16:creationId xmlns:a16="http://schemas.microsoft.com/office/drawing/2014/main" id="{52E047EB-BB06-D75C-8454-2CFCB049B184}"/>
              </a:ext>
            </a:extLst>
          </p:cNvPr>
          <p:cNvSpPr/>
          <p:nvPr/>
        </p:nvSpPr>
        <p:spPr>
          <a:xfrm rot="5400000">
            <a:off x="4246400" y="4364348"/>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ihandform: Form 16">
            <a:extLst>
              <a:ext uri="{FF2B5EF4-FFF2-40B4-BE49-F238E27FC236}">
                <a16:creationId xmlns:a16="http://schemas.microsoft.com/office/drawing/2014/main" id="{CE595D75-75C4-4C19-6FB4-AF0F1F6E7F6C}"/>
              </a:ext>
            </a:extLst>
          </p:cNvPr>
          <p:cNvSpPr/>
          <p:nvPr/>
        </p:nvSpPr>
        <p:spPr>
          <a:xfrm>
            <a:off x="4379416" y="4637021"/>
            <a:ext cx="1153203" cy="1000685"/>
          </a:xfrm>
          <a:custGeom>
            <a:avLst/>
            <a:gdLst>
              <a:gd name="connsiteX0" fmla="*/ 0 w 1331487"/>
              <a:gd name="connsiteY0" fmla="*/ 0 h 1126494"/>
              <a:gd name="connsiteX1" fmla="*/ 1331487 w 1331487"/>
              <a:gd name="connsiteY1" fmla="*/ 0 h 1126494"/>
              <a:gd name="connsiteX2" fmla="*/ 1331487 w 1331487"/>
              <a:gd name="connsiteY2" fmla="*/ 1126494 h 1126494"/>
              <a:gd name="connsiteX3" fmla="*/ 0 w 1331487"/>
              <a:gd name="connsiteY3" fmla="*/ 1126494 h 1126494"/>
              <a:gd name="connsiteX4" fmla="*/ 0 w 1331487"/>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7" h="1126494">
                <a:moveTo>
                  <a:pt x="0" y="0"/>
                </a:moveTo>
                <a:lnTo>
                  <a:pt x="1331487" y="0"/>
                </a:lnTo>
                <a:lnTo>
                  <a:pt x="1331487"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EITI-</a:t>
            </a:r>
            <a:r>
              <a:rPr lang="de-DE" sz="1200" kern="1200" dirty="0" err="1"/>
              <a:t>compliant</a:t>
            </a:r>
            <a:r>
              <a:rPr lang="de-DE" sz="1200" kern="1200" dirty="0"/>
              <a:t> </a:t>
            </a:r>
            <a:r>
              <a:rPr lang="de-DE" sz="1200" kern="1200" dirty="0" err="1"/>
              <a:t>country</a:t>
            </a:r>
            <a:endParaRPr lang="de-DE" sz="1200" kern="1200" dirty="0"/>
          </a:p>
        </p:txBody>
      </p:sp>
      <p:sp>
        <p:nvSpPr>
          <p:cNvPr id="18" name="Gleichschenkliges Dreieck 17">
            <a:extLst>
              <a:ext uri="{FF2B5EF4-FFF2-40B4-BE49-F238E27FC236}">
                <a16:creationId xmlns:a16="http://schemas.microsoft.com/office/drawing/2014/main" id="{D0EC2826-8E8C-AF88-FCFE-B05D87ABE235}"/>
              </a:ext>
            </a:extLst>
          </p:cNvPr>
          <p:cNvSpPr/>
          <p:nvPr/>
        </p:nvSpPr>
        <p:spPr>
          <a:xfrm>
            <a:off x="5141451" y="4137340"/>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L-Form 18">
            <a:extLst>
              <a:ext uri="{FF2B5EF4-FFF2-40B4-BE49-F238E27FC236}">
                <a16:creationId xmlns:a16="http://schemas.microsoft.com/office/drawing/2014/main" id="{1D477CC2-3683-2875-BF62-5ECF68E68C22}"/>
              </a:ext>
            </a:extLst>
          </p:cNvPr>
          <p:cNvSpPr/>
          <p:nvPr/>
        </p:nvSpPr>
        <p:spPr>
          <a:xfrm rot="5400000">
            <a:off x="5503758" y="4060937"/>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ihandform: Form 19">
            <a:extLst>
              <a:ext uri="{FF2B5EF4-FFF2-40B4-BE49-F238E27FC236}">
                <a16:creationId xmlns:a16="http://schemas.microsoft.com/office/drawing/2014/main" id="{11F4AAFF-C253-438F-51C6-FEFB0D196264}"/>
              </a:ext>
            </a:extLst>
          </p:cNvPr>
          <p:cNvSpPr/>
          <p:nvPr/>
        </p:nvSpPr>
        <p:spPr>
          <a:xfrm>
            <a:off x="5650023" y="4352737"/>
            <a:ext cx="1064283"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3. D-EITI-report</a:t>
            </a:r>
          </a:p>
        </p:txBody>
      </p:sp>
      <p:sp>
        <p:nvSpPr>
          <p:cNvPr id="21" name="Gleichschenkliges Dreieck 20">
            <a:extLst>
              <a:ext uri="{FF2B5EF4-FFF2-40B4-BE49-F238E27FC236}">
                <a16:creationId xmlns:a16="http://schemas.microsoft.com/office/drawing/2014/main" id="{770AE3CB-95AB-E2E1-A62D-8461E31E6B6F}"/>
              </a:ext>
            </a:extLst>
          </p:cNvPr>
          <p:cNvSpPr/>
          <p:nvPr/>
        </p:nvSpPr>
        <p:spPr>
          <a:xfrm>
            <a:off x="6432202" y="386715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L-Form 21">
            <a:extLst>
              <a:ext uri="{FF2B5EF4-FFF2-40B4-BE49-F238E27FC236}">
                <a16:creationId xmlns:a16="http://schemas.microsoft.com/office/drawing/2014/main" id="{FD6D8C7E-1C1F-F389-6EC1-9347BA17C4F4}"/>
              </a:ext>
            </a:extLst>
          </p:cNvPr>
          <p:cNvSpPr/>
          <p:nvPr/>
        </p:nvSpPr>
        <p:spPr>
          <a:xfrm rot="5400000">
            <a:off x="6790710" y="3788670"/>
            <a:ext cx="759929"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ihandform: Form 22">
            <a:extLst>
              <a:ext uri="{FF2B5EF4-FFF2-40B4-BE49-F238E27FC236}">
                <a16:creationId xmlns:a16="http://schemas.microsoft.com/office/drawing/2014/main" id="{072631AE-1C95-C08D-5A27-6A26BD9DD39C}"/>
              </a:ext>
            </a:extLst>
          </p:cNvPr>
          <p:cNvSpPr/>
          <p:nvPr/>
        </p:nvSpPr>
        <p:spPr>
          <a:xfrm>
            <a:off x="6893205" y="4003275"/>
            <a:ext cx="1064283"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4. D-EITI </a:t>
            </a:r>
            <a:r>
              <a:rPr lang="de-DE" sz="1200" kern="1200" dirty="0" err="1"/>
              <a:t>report</a:t>
            </a:r>
            <a:endParaRPr lang="de-DE" sz="1200" kern="1200" dirty="0"/>
          </a:p>
        </p:txBody>
      </p:sp>
      <p:sp>
        <p:nvSpPr>
          <p:cNvPr id="24" name="L-Form 23">
            <a:extLst>
              <a:ext uri="{FF2B5EF4-FFF2-40B4-BE49-F238E27FC236}">
                <a16:creationId xmlns:a16="http://schemas.microsoft.com/office/drawing/2014/main" id="{20CD2D7D-0841-5DFF-7C53-CD3947D54985}"/>
              </a:ext>
            </a:extLst>
          </p:cNvPr>
          <p:cNvSpPr/>
          <p:nvPr/>
        </p:nvSpPr>
        <p:spPr>
          <a:xfrm rot="5400000">
            <a:off x="8092209" y="3496667"/>
            <a:ext cx="759930"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Gleichschenkliges Dreieck 24">
            <a:extLst>
              <a:ext uri="{FF2B5EF4-FFF2-40B4-BE49-F238E27FC236}">
                <a16:creationId xmlns:a16="http://schemas.microsoft.com/office/drawing/2014/main" id="{83B1F983-E212-EA2A-7951-85E82AC4D026}"/>
              </a:ext>
            </a:extLst>
          </p:cNvPr>
          <p:cNvSpPr/>
          <p:nvPr/>
        </p:nvSpPr>
        <p:spPr>
          <a:xfrm>
            <a:off x="7732423" y="3582830"/>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ihandform: Form 25">
            <a:extLst>
              <a:ext uri="{FF2B5EF4-FFF2-40B4-BE49-F238E27FC236}">
                <a16:creationId xmlns:a16="http://schemas.microsoft.com/office/drawing/2014/main" id="{D9BD94DA-54BC-DF5E-B95B-3A36D03CE382}"/>
              </a:ext>
            </a:extLst>
          </p:cNvPr>
          <p:cNvSpPr/>
          <p:nvPr/>
        </p:nvSpPr>
        <p:spPr>
          <a:xfrm>
            <a:off x="8205923" y="3754796"/>
            <a:ext cx="780938"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Update 5. D-EITI </a:t>
            </a:r>
            <a:r>
              <a:rPr lang="de-DE" sz="1200" kern="1200" dirty="0" err="1"/>
              <a:t>report</a:t>
            </a:r>
            <a:endParaRPr lang="de-DE" sz="1200" kern="1200" dirty="0"/>
          </a:p>
        </p:txBody>
      </p:sp>
      <p:sp>
        <p:nvSpPr>
          <p:cNvPr id="27" name="Gleichschenkliges Dreieck 26">
            <a:extLst>
              <a:ext uri="{FF2B5EF4-FFF2-40B4-BE49-F238E27FC236}">
                <a16:creationId xmlns:a16="http://schemas.microsoft.com/office/drawing/2014/main" id="{C66F16FF-D5DA-412D-5EA3-E271FBF662F9}"/>
              </a:ext>
            </a:extLst>
          </p:cNvPr>
          <p:cNvSpPr/>
          <p:nvPr/>
        </p:nvSpPr>
        <p:spPr>
          <a:xfrm>
            <a:off x="9061954" y="3321301"/>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L-Form 27">
            <a:extLst>
              <a:ext uri="{FF2B5EF4-FFF2-40B4-BE49-F238E27FC236}">
                <a16:creationId xmlns:a16="http://schemas.microsoft.com/office/drawing/2014/main" id="{9A651058-F349-E50D-3CCC-6C09DE4F1048}"/>
              </a:ext>
            </a:extLst>
          </p:cNvPr>
          <p:cNvSpPr/>
          <p:nvPr/>
        </p:nvSpPr>
        <p:spPr>
          <a:xfrm rot="5400000">
            <a:off x="9475834" y="3251762"/>
            <a:ext cx="759930"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Gleichschenkliges Dreieck 28">
            <a:extLst>
              <a:ext uri="{FF2B5EF4-FFF2-40B4-BE49-F238E27FC236}">
                <a16:creationId xmlns:a16="http://schemas.microsoft.com/office/drawing/2014/main" id="{C2348459-A26A-18D0-271C-CE8A69C070A2}"/>
              </a:ext>
            </a:extLst>
          </p:cNvPr>
          <p:cNvSpPr/>
          <p:nvPr/>
        </p:nvSpPr>
        <p:spPr>
          <a:xfrm>
            <a:off x="10441652" y="3088968"/>
            <a:ext cx="155476" cy="21539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L-Form 29">
            <a:extLst>
              <a:ext uri="{FF2B5EF4-FFF2-40B4-BE49-F238E27FC236}">
                <a16:creationId xmlns:a16="http://schemas.microsoft.com/office/drawing/2014/main" id="{00D25005-2761-4A3E-0F37-F70802721046}"/>
              </a:ext>
            </a:extLst>
          </p:cNvPr>
          <p:cNvSpPr/>
          <p:nvPr/>
        </p:nvSpPr>
        <p:spPr>
          <a:xfrm rot="5400000">
            <a:off x="10858072" y="3012565"/>
            <a:ext cx="759930" cy="91273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ihandform: Form 30">
            <a:extLst>
              <a:ext uri="{FF2B5EF4-FFF2-40B4-BE49-F238E27FC236}">
                <a16:creationId xmlns:a16="http://schemas.microsoft.com/office/drawing/2014/main" id="{7A0ABEA2-4DDF-93E2-11F4-F49781916525}"/>
              </a:ext>
            </a:extLst>
          </p:cNvPr>
          <p:cNvSpPr/>
          <p:nvPr/>
        </p:nvSpPr>
        <p:spPr>
          <a:xfrm>
            <a:off x="9579117" y="3525584"/>
            <a:ext cx="1110281"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dirty="0"/>
              <a:t>Start </a:t>
            </a:r>
            <a:r>
              <a:rPr lang="de-DE" sz="1200" dirty="0" err="1"/>
              <a:t>of</a:t>
            </a:r>
            <a:r>
              <a:rPr lang="de-DE" sz="1200" dirty="0"/>
              <a:t> </a:t>
            </a:r>
            <a:r>
              <a:rPr lang="de-DE" sz="1200" dirty="0" err="1"/>
              <a:t>the</a:t>
            </a:r>
            <a:r>
              <a:rPr lang="de-DE" sz="1200" dirty="0"/>
              <a:t> </a:t>
            </a:r>
          </a:p>
          <a:p>
            <a:pPr marL="0" lvl="0" indent="0" algn="l" defTabSz="711200">
              <a:lnSpc>
                <a:spcPct val="90000"/>
              </a:lnSpc>
              <a:spcBef>
                <a:spcPct val="0"/>
              </a:spcBef>
              <a:spcAft>
                <a:spcPct val="35000"/>
              </a:spcAft>
              <a:buNone/>
            </a:pPr>
            <a:r>
              <a:rPr lang="de-DE" sz="1200" dirty="0"/>
              <a:t>2. Validation</a:t>
            </a:r>
            <a:endParaRPr lang="de-DE" sz="1200" kern="1200" dirty="0"/>
          </a:p>
        </p:txBody>
      </p:sp>
      <p:grpSp>
        <p:nvGrpSpPr>
          <p:cNvPr id="32" name="Gruppieren 31">
            <a:extLst>
              <a:ext uri="{FF2B5EF4-FFF2-40B4-BE49-F238E27FC236}">
                <a16:creationId xmlns:a16="http://schemas.microsoft.com/office/drawing/2014/main" id="{328FD266-549C-38B0-E12D-A8F02E88C6A1}"/>
              </a:ext>
            </a:extLst>
          </p:cNvPr>
          <p:cNvGrpSpPr/>
          <p:nvPr/>
        </p:nvGrpSpPr>
        <p:grpSpPr>
          <a:xfrm>
            <a:off x="363265" y="5454245"/>
            <a:ext cx="1109306" cy="864368"/>
            <a:chOff x="22474" y="1966642"/>
            <a:chExt cx="1109306" cy="864368"/>
          </a:xfrm>
        </p:grpSpPr>
        <p:sp>
          <p:nvSpPr>
            <p:cNvPr id="33" name="Rechteck 32">
              <a:extLst>
                <a:ext uri="{FF2B5EF4-FFF2-40B4-BE49-F238E27FC236}">
                  <a16:creationId xmlns:a16="http://schemas.microsoft.com/office/drawing/2014/main" id="{0512FB13-04D7-2F24-AC20-3F0781C3A1A3}"/>
                </a:ext>
              </a:extLst>
            </p:cNvPr>
            <p:cNvSpPr/>
            <p:nvPr/>
          </p:nvSpPr>
          <p:spPr>
            <a:xfrm>
              <a:off x="93972" y="2034119"/>
              <a:ext cx="1037808" cy="7968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feld 33">
              <a:extLst>
                <a:ext uri="{FF2B5EF4-FFF2-40B4-BE49-F238E27FC236}">
                  <a16:creationId xmlns:a16="http://schemas.microsoft.com/office/drawing/2014/main" id="{BEC44F46-3206-5FB4-892D-4570566EB76C}"/>
                </a:ext>
              </a:extLst>
            </p:cNvPr>
            <p:cNvSpPr txBox="1"/>
            <p:nvPr/>
          </p:nvSpPr>
          <p:spPr>
            <a:xfrm>
              <a:off x="22474" y="1966642"/>
              <a:ext cx="1037808" cy="7968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kern="1200" dirty="0"/>
                <a:t>Adoption </a:t>
              </a:r>
              <a:r>
                <a:rPr lang="de-DE" sz="1200" kern="1200" dirty="0" err="1"/>
                <a:t>of</a:t>
              </a:r>
              <a:r>
                <a:rPr lang="de-DE" sz="1200" kern="1200" dirty="0"/>
                <a:t> </a:t>
              </a:r>
              <a:r>
                <a:rPr lang="de-DE" sz="1200" kern="1200" dirty="0" err="1"/>
                <a:t>candidacy</a:t>
              </a:r>
              <a:endParaRPr lang="de-DE" sz="1200" kern="1200" dirty="0"/>
            </a:p>
          </p:txBody>
        </p:sp>
      </p:grpSp>
      <p:sp>
        <p:nvSpPr>
          <p:cNvPr id="35" name="Freihandform: Form 34">
            <a:extLst>
              <a:ext uri="{FF2B5EF4-FFF2-40B4-BE49-F238E27FC236}">
                <a16:creationId xmlns:a16="http://schemas.microsoft.com/office/drawing/2014/main" id="{48807464-C74C-AD66-88F9-7004A5604EB6}"/>
              </a:ext>
            </a:extLst>
          </p:cNvPr>
          <p:cNvSpPr/>
          <p:nvPr/>
        </p:nvSpPr>
        <p:spPr>
          <a:xfrm>
            <a:off x="10977525" y="3304365"/>
            <a:ext cx="1064283" cy="1000685"/>
          </a:xfrm>
          <a:custGeom>
            <a:avLst/>
            <a:gdLst>
              <a:gd name="connsiteX0" fmla="*/ 0 w 1285132"/>
              <a:gd name="connsiteY0" fmla="*/ 0 h 1126494"/>
              <a:gd name="connsiteX1" fmla="*/ 1285132 w 1285132"/>
              <a:gd name="connsiteY1" fmla="*/ 0 h 1126494"/>
              <a:gd name="connsiteX2" fmla="*/ 1285132 w 1285132"/>
              <a:gd name="connsiteY2" fmla="*/ 1126494 h 1126494"/>
              <a:gd name="connsiteX3" fmla="*/ 0 w 1285132"/>
              <a:gd name="connsiteY3" fmla="*/ 1126494 h 1126494"/>
              <a:gd name="connsiteX4" fmla="*/ 0 w 1285132"/>
              <a:gd name="connsiteY4" fmla="*/ 0 h 112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32" h="1126494">
                <a:moveTo>
                  <a:pt x="0" y="0"/>
                </a:moveTo>
                <a:lnTo>
                  <a:pt x="1285132" y="0"/>
                </a:lnTo>
                <a:lnTo>
                  <a:pt x="1285132" y="1126494"/>
                </a:lnTo>
                <a:lnTo>
                  <a:pt x="0" y="1126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200" dirty="0"/>
              <a:t>6</a:t>
            </a:r>
            <a:r>
              <a:rPr lang="de-DE" sz="1200" kern="1200" dirty="0"/>
              <a:t>. D-EITI </a:t>
            </a:r>
            <a:r>
              <a:rPr lang="de-DE" sz="1200" kern="1200" dirty="0" err="1"/>
              <a:t>report</a:t>
            </a:r>
            <a:endParaRPr lang="de-DE" sz="1200" kern="1200" dirty="0"/>
          </a:p>
        </p:txBody>
      </p:sp>
      <p:sp>
        <p:nvSpPr>
          <p:cNvPr id="36" name="Inhaltsplatzhalter 5">
            <a:extLst>
              <a:ext uri="{FF2B5EF4-FFF2-40B4-BE49-F238E27FC236}">
                <a16:creationId xmlns:a16="http://schemas.microsoft.com/office/drawing/2014/main" id="{89F66F4E-F591-E145-CF7D-BFA8B0925A35}"/>
              </a:ext>
            </a:extLst>
          </p:cNvPr>
          <p:cNvSpPr>
            <a:spLocks noGrp="1"/>
          </p:cNvSpPr>
          <p:nvPr>
            <p:ph idx="1"/>
          </p:nvPr>
        </p:nvSpPr>
        <p:spPr>
          <a:xfrm>
            <a:off x="2151018" y="1691392"/>
            <a:ext cx="7897813" cy="1332155"/>
          </a:xfrm>
        </p:spPr>
        <p:txBody>
          <a:bodyPr/>
          <a:lstStyle/>
          <a:p>
            <a:pPr marL="285750" indent="-285750">
              <a:spcBef>
                <a:spcPts val="0"/>
              </a:spcBef>
              <a:spcAft>
                <a:spcPts val="600"/>
              </a:spcAft>
              <a:buFont typeface="Arial" panose="020B0604020202020204" pitchFamily="34" charset="0"/>
              <a:buChar char="•"/>
            </a:pPr>
            <a:r>
              <a:rPr lang="de-DE" dirty="0" err="1"/>
              <a:t>Since</a:t>
            </a:r>
            <a:r>
              <a:rPr lang="de-DE" dirty="0"/>
              <a:t> May 8th 2019 Germany </a:t>
            </a:r>
            <a:r>
              <a:rPr lang="de-DE" dirty="0" err="1"/>
              <a:t>is</a:t>
            </a:r>
            <a:r>
              <a:rPr lang="de-DE" dirty="0"/>
              <a:t> an EITI-</a:t>
            </a:r>
            <a:r>
              <a:rPr lang="de-DE" dirty="0" err="1"/>
              <a:t>compliant</a:t>
            </a:r>
            <a:r>
              <a:rPr lang="de-DE" dirty="0"/>
              <a:t> </a:t>
            </a:r>
            <a:r>
              <a:rPr lang="de-DE" dirty="0" err="1"/>
              <a:t>country</a:t>
            </a:r>
            <a:r>
              <a:rPr lang="de-DE" dirty="0"/>
              <a:t>.</a:t>
            </a:r>
          </a:p>
          <a:p>
            <a:pPr marL="285750" indent="-285750">
              <a:spcBef>
                <a:spcPts val="0"/>
              </a:spcBef>
              <a:spcAft>
                <a:spcPts val="600"/>
              </a:spcAft>
              <a:buFont typeface="Arial" panose="020B0604020202020204" pitchFamily="34" charset="0"/>
              <a:buChar char="•"/>
            </a:pPr>
            <a:r>
              <a:rPr lang="de-DE" dirty="0"/>
              <a:t>The MSG </a:t>
            </a:r>
            <a:r>
              <a:rPr lang="de-DE" dirty="0" err="1"/>
              <a:t>published</a:t>
            </a:r>
            <a:r>
              <a:rPr lang="de-DE" dirty="0"/>
              <a:t> </a:t>
            </a:r>
            <a:r>
              <a:rPr lang="de-DE" dirty="0" err="1"/>
              <a:t>the</a:t>
            </a:r>
            <a:r>
              <a:rPr lang="de-DE" dirty="0"/>
              <a:t> 6th D-EITI </a:t>
            </a:r>
            <a:r>
              <a:rPr lang="de-DE" dirty="0" err="1"/>
              <a:t>report</a:t>
            </a:r>
            <a:r>
              <a:rPr lang="de-DE" dirty="0"/>
              <a:t> in </a:t>
            </a:r>
            <a:r>
              <a:rPr lang="de-DE" dirty="0" err="1"/>
              <a:t>December</a:t>
            </a:r>
            <a:r>
              <a:rPr lang="de-DE" dirty="0"/>
              <a:t> 2023.</a:t>
            </a:r>
          </a:p>
          <a:p>
            <a:pPr marL="0" indent="0">
              <a:spcBef>
                <a:spcPts val="0"/>
              </a:spcBef>
              <a:spcAft>
                <a:spcPts val="600"/>
              </a:spcAft>
              <a:buNone/>
            </a:pPr>
            <a:endParaRPr lang="de-DE" sz="1500" dirty="0"/>
          </a:p>
          <a:p>
            <a:pPr>
              <a:spcBef>
                <a:spcPts val="0"/>
              </a:spcBef>
              <a:spcAft>
                <a:spcPts val="600"/>
              </a:spcAft>
            </a:pPr>
            <a:endParaRPr lang="de-DE" sz="1500" dirty="0"/>
          </a:p>
          <a:p>
            <a:pPr>
              <a:spcBef>
                <a:spcPts val="0"/>
              </a:spcBef>
              <a:spcAft>
                <a:spcPts val="600"/>
              </a:spcAft>
            </a:pPr>
            <a:endParaRPr lang="de-DE" sz="1500" dirty="0"/>
          </a:p>
          <a:p>
            <a:pPr>
              <a:spcBef>
                <a:spcPts val="0"/>
              </a:spcBef>
              <a:spcAft>
                <a:spcPts val="600"/>
              </a:spcAft>
            </a:pPr>
            <a:endParaRPr lang="de-DE" sz="1600" dirty="0"/>
          </a:p>
        </p:txBody>
      </p:sp>
      <p:sp>
        <p:nvSpPr>
          <p:cNvPr id="37" name="Titel 1">
            <a:extLst>
              <a:ext uri="{FF2B5EF4-FFF2-40B4-BE49-F238E27FC236}">
                <a16:creationId xmlns:a16="http://schemas.microsoft.com/office/drawing/2014/main" id="{E08548DD-BE3F-DE95-5A83-5E39FB3B17C1}"/>
              </a:ext>
            </a:extLst>
          </p:cNvPr>
          <p:cNvSpPr>
            <a:spLocks noGrp="1"/>
          </p:cNvSpPr>
          <p:nvPr>
            <p:ph type="title"/>
          </p:nvPr>
        </p:nvSpPr>
        <p:spPr>
          <a:xfrm>
            <a:off x="2152649" y="871076"/>
            <a:ext cx="7893844" cy="617928"/>
          </a:xfrm>
        </p:spPr>
        <p:txBody>
          <a:bodyPr/>
          <a:lstStyle/>
          <a:p>
            <a:r>
              <a:rPr lang="de-DE" b="1" dirty="0" err="1"/>
              <a:t>Sixth</a:t>
            </a:r>
            <a:r>
              <a:rPr lang="de-DE" b="1" dirty="0"/>
              <a:t> D-EITI </a:t>
            </a:r>
            <a:r>
              <a:rPr lang="de-DE" b="1" dirty="0" err="1"/>
              <a:t>report</a:t>
            </a:r>
            <a:r>
              <a:rPr lang="de-DE" b="1" dirty="0"/>
              <a:t> </a:t>
            </a:r>
            <a:r>
              <a:rPr lang="de-DE" b="1" dirty="0" err="1"/>
              <a:t>published</a:t>
            </a:r>
            <a:endParaRPr lang="de-DE" b="1" dirty="0"/>
          </a:p>
        </p:txBody>
      </p:sp>
    </p:spTree>
    <p:extLst>
      <p:ext uri="{BB962C8B-B14F-4D97-AF65-F5344CB8AC3E}">
        <p14:creationId xmlns:p14="http://schemas.microsoft.com/office/powerpoint/2010/main" val="30310934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383" y="939669"/>
            <a:ext cx="10513483" cy="716093"/>
          </a:xfrm>
        </p:spPr>
        <p:txBody>
          <a:bodyPr/>
          <a:lstStyle/>
          <a:p>
            <a:r>
              <a:rPr lang="en-US" dirty="0"/>
              <a:t>Topics of the D-EITI report</a:t>
            </a:r>
            <a:endParaRPr lang="de-DE" dirty="0"/>
          </a:p>
        </p:txBody>
      </p:sp>
      <p:sp>
        <p:nvSpPr>
          <p:cNvPr id="7" name="Rechteck 6"/>
          <p:cNvSpPr/>
          <p:nvPr/>
        </p:nvSpPr>
        <p:spPr bwMode="auto">
          <a:xfrm>
            <a:off x="696383" y="3850020"/>
            <a:ext cx="3338588" cy="183116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State administration of the extractive industry</a:t>
            </a:r>
          </a:p>
          <a:p>
            <a:r>
              <a:rPr lang="en-US" sz="1400" b="0" dirty="0">
                <a:solidFill>
                  <a:schemeClr val="tx1"/>
                </a:solidFill>
              </a:rPr>
              <a:t>incl. who owns raw materials?, legal framework, licenses</a:t>
            </a:r>
          </a:p>
        </p:txBody>
      </p:sp>
      <p:sp>
        <p:nvSpPr>
          <p:cNvPr id="8" name="Rechteck 7"/>
          <p:cNvSpPr/>
          <p:nvPr/>
        </p:nvSpPr>
        <p:spPr bwMode="auto">
          <a:xfrm>
            <a:off x="4097036" y="1837309"/>
            <a:ext cx="3338588" cy="183116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Which revenues are generated by the extractive industries?</a:t>
            </a:r>
          </a:p>
          <a:p>
            <a:r>
              <a:rPr lang="en-US" sz="1400" b="0" dirty="0">
                <a:solidFill>
                  <a:schemeClr val="tx1"/>
                </a:solidFill>
              </a:rPr>
              <a:t>incl. corporation tax, mine site and extraction royalties</a:t>
            </a:r>
          </a:p>
        </p:txBody>
      </p:sp>
      <p:sp>
        <p:nvSpPr>
          <p:cNvPr id="11" name="Rechteck 10"/>
          <p:cNvSpPr/>
          <p:nvPr/>
        </p:nvSpPr>
        <p:spPr bwMode="auto">
          <a:xfrm>
            <a:off x="7590366" y="1837308"/>
            <a:ext cx="3619500" cy="3843871"/>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Special Topics</a:t>
            </a:r>
          </a:p>
          <a:p>
            <a:r>
              <a:rPr lang="en-US" sz="1400" b="0" dirty="0">
                <a:solidFill>
                  <a:schemeClr val="tx1"/>
                </a:solidFill>
              </a:rPr>
              <a:t>incl. dealing with human intervention in nature and landscape, state subsidies and tax concessions, renewable energies, environmental protection, recultivation and renaturation, employment and social affairs, circular economy, especially recycling as well as effects of the energy transition and structural change on raw material extraction in Germany.</a:t>
            </a:r>
          </a:p>
          <a:p>
            <a:endParaRPr lang="en-US" sz="1400" b="0" dirty="0">
              <a:solidFill>
                <a:schemeClr val="tx1"/>
              </a:solidFill>
            </a:endParaRPr>
          </a:p>
          <a:p>
            <a:r>
              <a:rPr lang="en-US" sz="1400" b="0" dirty="0">
                <a:solidFill>
                  <a:schemeClr val="tx1"/>
                </a:solidFill>
              </a:rPr>
              <a:t>From 2023: Contribution of domestic raw material extraction to security of supply, including Germany's role in the international raw materials market</a:t>
            </a:r>
          </a:p>
        </p:txBody>
      </p:sp>
      <p:sp>
        <p:nvSpPr>
          <p:cNvPr id="5" name="Rechteck 4"/>
          <p:cNvSpPr/>
          <p:nvPr/>
        </p:nvSpPr>
        <p:spPr bwMode="auto">
          <a:xfrm>
            <a:off x="696383" y="1837309"/>
            <a:ext cx="3338587" cy="18311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The extractive industry in Germany</a:t>
            </a:r>
          </a:p>
          <a:p>
            <a:r>
              <a:rPr lang="en-US" sz="1400" b="0" dirty="0">
                <a:solidFill>
                  <a:schemeClr val="tx1"/>
                </a:solidFill>
              </a:rPr>
              <a:t>Which raw materials are extracted and where? </a:t>
            </a:r>
          </a:p>
          <a:p>
            <a:r>
              <a:rPr lang="en-US" sz="1400" b="0" dirty="0">
                <a:solidFill>
                  <a:schemeClr val="tx1"/>
                </a:solidFill>
              </a:rPr>
              <a:t>Focus: oil, natural gas, coal, potash and salts, earth and stone, and industrial minerals and metals</a:t>
            </a:r>
          </a:p>
          <a:p>
            <a:endParaRPr lang="de-DE" sz="1600" b="0" dirty="0">
              <a:solidFill>
                <a:schemeClr val="tx1"/>
              </a:solidFill>
            </a:endParaRPr>
          </a:p>
        </p:txBody>
      </p:sp>
      <p:sp>
        <p:nvSpPr>
          <p:cNvPr id="10" name="Rechteck 9"/>
          <p:cNvSpPr/>
          <p:nvPr/>
        </p:nvSpPr>
        <p:spPr bwMode="auto">
          <a:xfrm>
            <a:off x="4097037" y="3850018"/>
            <a:ext cx="3338587" cy="183116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Importance of the extractive industry in Germany</a:t>
            </a:r>
          </a:p>
          <a:p>
            <a:r>
              <a:rPr lang="en-US" sz="1400" b="0" dirty="0">
                <a:solidFill>
                  <a:schemeClr val="tx1"/>
                </a:solidFill>
              </a:rPr>
              <a:t>Contribution to GDP, to government revenue, employment and exports</a:t>
            </a:r>
          </a:p>
        </p:txBody>
      </p:sp>
    </p:spTree>
    <p:extLst>
      <p:ext uri="{BB962C8B-B14F-4D97-AF65-F5344CB8AC3E}">
        <p14:creationId xmlns:p14="http://schemas.microsoft.com/office/powerpoint/2010/main" val="16149883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35" y="1077083"/>
            <a:ext cx="10513483" cy="716093"/>
          </a:xfrm>
        </p:spPr>
        <p:txBody>
          <a:bodyPr/>
          <a:lstStyle/>
          <a:p>
            <a:r>
              <a:rPr lang="de-DE" b="1" dirty="0"/>
              <a:t>D-EITI </a:t>
            </a:r>
            <a:r>
              <a:rPr lang="de-DE" b="1" dirty="0" err="1"/>
              <a:t>report</a:t>
            </a:r>
            <a:r>
              <a:rPr lang="de-DE" b="1" dirty="0"/>
              <a:t>: Highlights</a:t>
            </a:r>
          </a:p>
        </p:txBody>
      </p:sp>
      <p:sp>
        <p:nvSpPr>
          <p:cNvPr id="6" name="Inhaltsplatzhalter 5"/>
          <p:cNvSpPr>
            <a:spLocks noGrp="1"/>
          </p:cNvSpPr>
          <p:nvPr>
            <p:ph idx="1"/>
          </p:nvPr>
        </p:nvSpPr>
        <p:spPr>
          <a:xfrm>
            <a:off x="421676" y="1793176"/>
            <a:ext cx="7017598" cy="4264663"/>
          </a:xfrm>
        </p:spPr>
        <p:txBody>
          <a:bodyPr/>
          <a:lstStyle/>
          <a:p>
            <a:r>
              <a:rPr lang="en-US" dirty="0"/>
              <a:t>The report contains comprehensive information about the German extractive sector.</a:t>
            </a:r>
          </a:p>
          <a:p>
            <a:r>
              <a:rPr lang="en-US" dirty="0"/>
              <a:t>The MSG has included compensation measures, circular economy in particular recycling, employment and social affairs and natural resource demand in the field of renewable energies as additional topics that are not specified by the EITI standard.</a:t>
            </a:r>
          </a:p>
          <a:p>
            <a:r>
              <a:rPr lang="en-US" dirty="0"/>
              <a:t>All contents were developed by the three stakeholder groups and decided by consensus.</a:t>
            </a:r>
          </a:p>
          <a:p>
            <a:r>
              <a:rPr lang="en-US" dirty="0"/>
              <a:t>All information is also available on the interactive report portal </a:t>
            </a:r>
            <a:r>
              <a:rPr lang="en-US" dirty="0">
                <a:hlinkClick r:id="rId3"/>
              </a:rPr>
              <a:t>www.rohstofftransparenz.de</a:t>
            </a:r>
            <a:r>
              <a:rPr lang="en-US" dirty="0"/>
              <a:t>. All data is available in Open Data Format.</a:t>
            </a:r>
            <a:endParaRPr lang="de-DE" dirty="0"/>
          </a:p>
        </p:txBody>
      </p:sp>
      <p:pic>
        <p:nvPicPr>
          <p:cNvPr id="4" name="Grafik 3" descr="Ein Bild, das Text, Screenshot, Schrift, Design enthält.&#10;&#10;Automatisch generierte Beschreibung">
            <a:extLst>
              <a:ext uri="{FF2B5EF4-FFF2-40B4-BE49-F238E27FC236}">
                <a16:creationId xmlns:a16="http://schemas.microsoft.com/office/drawing/2014/main" id="{0535B3D1-49C9-16F0-4FF1-A9FA356F5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544" y="740788"/>
            <a:ext cx="3816854" cy="5416814"/>
          </a:xfrm>
          <a:prstGeom prst="rect">
            <a:avLst/>
          </a:prstGeom>
          <a:ln>
            <a:solidFill>
              <a:schemeClr val="tx1"/>
            </a:solidFill>
          </a:ln>
        </p:spPr>
      </p:pic>
    </p:spTree>
    <p:extLst>
      <p:ext uri="{BB962C8B-B14F-4D97-AF65-F5344CB8AC3E}">
        <p14:creationId xmlns:p14="http://schemas.microsoft.com/office/powerpoint/2010/main" val="36178558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35" y="977321"/>
            <a:ext cx="10513483" cy="716093"/>
          </a:xfrm>
        </p:spPr>
        <p:txBody>
          <a:bodyPr/>
          <a:lstStyle/>
          <a:p>
            <a:r>
              <a:rPr lang="de-DE" b="1" dirty="0"/>
              <a:t>Payments 2021 – 6th D-EITI Report</a:t>
            </a:r>
          </a:p>
        </p:txBody>
      </p:sp>
      <p:sp>
        <p:nvSpPr>
          <p:cNvPr id="5" name="Inhaltsplatzhalter 4">
            <a:extLst>
              <a:ext uri="{FF2B5EF4-FFF2-40B4-BE49-F238E27FC236}">
                <a16:creationId xmlns:a16="http://schemas.microsoft.com/office/drawing/2014/main" id="{9945B89A-3C0F-47F1-9BC7-FD2E9302EA6F}"/>
              </a:ext>
            </a:extLst>
          </p:cNvPr>
          <p:cNvSpPr>
            <a:spLocks noGrp="1"/>
          </p:cNvSpPr>
          <p:nvPr>
            <p:ph idx="1"/>
          </p:nvPr>
        </p:nvSpPr>
        <p:spPr>
          <a:xfrm>
            <a:off x="487631" y="1530446"/>
            <a:ext cx="10513483" cy="1147236"/>
          </a:xfrm>
        </p:spPr>
        <p:txBody>
          <a:bodyPr/>
          <a:lstStyle/>
          <a:p>
            <a:r>
              <a:rPr lang="en-US" sz="1600" dirty="0"/>
              <a:t>The following overview shows the payments made in 2021 by the participating companies to government agencies including corporation tax, trade tax, mine site and extraction royalties as well as lease payments and payments for infrastructure improvements.</a:t>
            </a:r>
            <a:endParaRPr lang="de-DE" dirty="0"/>
          </a:p>
        </p:txBody>
      </p:sp>
      <p:sp>
        <p:nvSpPr>
          <p:cNvPr id="7" name="Inhaltsplatzhalter 4">
            <a:extLst>
              <a:ext uri="{FF2B5EF4-FFF2-40B4-BE49-F238E27FC236}">
                <a16:creationId xmlns:a16="http://schemas.microsoft.com/office/drawing/2014/main" id="{F623AA86-D4B6-459C-944D-5DB6AFF19B47}"/>
              </a:ext>
            </a:extLst>
          </p:cNvPr>
          <p:cNvSpPr txBox="1">
            <a:spLocks/>
          </p:cNvSpPr>
          <p:nvPr/>
        </p:nvSpPr>
        <p:spPr>
          <a:xfrm>
            <a:off x="487630" y="4733442"/>
            <a:ext cx="10513483" cy="1555598"/>
          </a:xfrm>
          <a:prstGeom prst="rect">
            <a:avLst/>
          </a:prstGeom>
        </p:spPr>
        <p:txBody>
          <a:bodyPr/>
          <a:lstStyle>
            <a:lvl1pPr marL="36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ea typeface="+mn-ea"/>
                <a:cs typeface="Arial" panose="020B0604020202020204" pitchFamily="34" charset="0"/>
              </a:defRPr>
            </a:lvl1pPr>
            <a:lvl2pPr marL="72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cs typeface="Arial" panose="020B0604020202020204" pitchFamily="34" charset="0"/>
              </a:defRPr>
            </a:lvl2pPr>
            <a:lvl3pPr marL="108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cs typeface="Arial" panose="020B0604020202020204" pitchFamily="34" charset="0"/>
              </a:defRPr>
            </a:lvl3pPr>
            <a:lvl4pPr marL="144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baseline="0">
                <a:solidFill>
                  <a:srgbClr val="6E6452"/>
                </a:solidFill>
                <a:latin typeface="Arial" panose="020B0604020202020204" pitchFamily="34" charset="0"/>
                <a:cs typeface="Arial" panose="020B0604020202020204" pitchFamily="34" charset="0"/>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de-DE" sz="1600" b="0" dirty="0"/>
              <a:t>In </a:t>
            </a:r>
            <a:r>
              <a:rPr lang="de-DE" sz="1600" b="0" dirty="0" err="1"/>
              <a:t>the</a:t>
            </a:r>
            <a:r>
              <a:rPr lang="de-DE" sz="1600" b="0" dirty="0"/>
              <a:t> 6th D-EITI </a:t>
            </a:r>
            <a:r>
              <a:rPr lang="de-DE" sz="1600" b="0" dirty="0" err="1"/>
              <a:t>report</a:t>
            </a:r>
            <a:r>
              <a:rPr lang="de-DE" sz="1600" b="0" dirty="0"/>
              <a:t>, </a:t>
            </a:r>
            <a:r>
              <a:rPr lang="de-DE" sz="1600" b="0" dirty="0" err="1"/>
              <a:t>the</a:t>
            </a:r>
            <a:r>
              <a:rPr lang="de-DE" sz="1600" b="0" dirty="0"/>
              <a:t> D-EITI </a:t>
            </a:r>
            <a:r>
              <a:rPr lang="de-DE" sz="1600" b="0" dirty="0" err="1"/>
              <a:t>has</a:t>
            </a:r>
            <a:r>
              <a:rPr lang="de-DE" sz="1600" b="0" dirty="0"/>
              <a:t> </a:t>
            </a:r>
            <a:r>
              <a:rPr lang="de-DE" sz="1600" b="0" dirty="0" err="1"/>
              <a:t>decided</a:t>
            </a:r>
            <a:r>
              <a:rPr lang="de-DE" sz="1600" b="0" dirty="0"/>
              <a:t> </a:t>
            </a:r>
            <a:r>
              <a:rPr lang="de-DE" sz="1600" b="0" dirty="0" err="1"/>
              <a:t>to</a:t>
            </a:r>
            <a:r>
              <a:rPr lang="de-DE" sz="1600" b="0" dirty="0"/>
              <a:t> </a:t>
            </a:r>
            <a:r>
              <a:rPr lang="de-DE" sz="1600" b="0" dirty="0" err="1"/>
              <a:t>continue</a:t>
            </a:r>
            <a:r>
              <a:rPr lang="de-DE" sz="1600" b="0" dirty="0"/>
              <a:t> and </a:t>
            </a:r>
            <a:r>
              <a:rPr lang="de-DE" sz="1600" b="0" dirty="0" err="1"/>
              <a:t>further</a:t>
            </a:r>
            <a:r>
              <a:rPr lang="de-DE" sz="1600" b="0" dirty="0"/>
              <a:t> </a:t>
            </a:r>
            <a:r>
              <a:rPr lang="de-DE" sz="1600" b="0" dirty="0" err="1"/>
              <a:t>develop</a:t>
            </a:r>
            <a:r>
              <a:rPr lang="de-DE" sz="1600" b="0" dirty="0"/>
              <a:t> </a:t>
            </a:r>
            <a:r>
              <a:rPr lang="de-DE" sz="1600" b="0" dirty="0" err="1"/>
              <a:t>the</a:t>
            </a:r>
            <a:r>
              <a:rPr lang="de-DE" sz="1600" b="0" dirty="0"/>
              <a:t> </a:t>
            </a:r>
            <a:r>
              <a:rPr lang="de-DE" sz="1600" b="0" dirty="0">
                <a:hlinkClick r:id="rId3"/>
              </a:rPr>
              <a:t>alternative </a:t>
            </a:r>
            <a:r>
              <a:rPr lang="de-DE" sz="1600" b="0" dirty="0" err="1">
                <a:hlinkClick r:id="rId3"/>
              </a:rPr>
              <a:t>approach</a:t>
            </a:r>
            <a:r>
              <a:rPr lang="de-DE" sz="1600" b="0" dirty="0">
                <a:hlinkClick r:id="rId3"/>
              </a:rPr>
              <a:t> </a:t>
            </a:r>
            <a:r>
              <a:rPr lang="de-DE" sz="1600" b="0" dirty="0" err="1">
                <a:hlinkClick r:id="rId3"/>
              </a:rPr>
              <a:t>for</a:t>
            </a:r>
            <a:r>
              <a:rPr lang="de-DE" sz="1600" b="0" dirty="0">
                <a:hlinkClick r:id="rId3"/>
              </a:rPr>
              <a:t> </a:t>
            </a:r>
            <a:r>
              <a:rPr lang="de-DE" sz="1600" b="0" dirty="0" err="1">
                <a:hlinkClick r:id="rId3"/>
              </a:rPr>
              <a:t>the</a:t>
            </a:r>
            <a:r>
              <a:rPr lang="de-DE" sz="1600" b="0" dirty="0">
                <a:hlinkClick r:id="rId3"/>
              </a:rPr>
              <a:t> </a:t>
            </a:r>
            <a:r>
              <a:rPr lang="de-DE" sz="1600" b="0" dirty="0" err="1">
                <a:hlinkClick r:id="rId3"/>
              </a:rPr>
              <a:t>quality</a:t>
            </a:r>
            <a:r>
              <a:rPr lang="de-DE" sz="1600" b="0" dirty="0">
                <a:hlinkClick r:id="rId3"/>
              </a:rPr>
              <a:t> </a:t>
            </a:r>
            <a:r>
              <a:rPr lang="de-DE" sz="1600" b="0" dirty="0" err="1">
                <a:hlinkClick r:id="rId3"/>
              </a:rPr>
              <a:t>assurance</a:t>
            </a:r>
            <a:r>
              <a:rPr lang="de-DE" sz="1600" b="0" dirty="0">
                <a:hlinkClick r:id="rId3"/>
              </a:rPr>
              <a:t> </a:t>
            </a:r>
            <a:r>
              <a:rPr lang="de-DE" sz="1600" b="0" dirty="0" err="1">
                <a:hlinkClick r:id="rId3"/>
              </a:rPr>
              <a:t>of</a:t>
            </a:r>
            <a:r>
              <a:rPr lang="de-DE" sz="1600" b="0" dirty="0">
                <a:hlinkClick r:id="rId3"/>
              </a:rPr>
              <a:t> </a:t>
            </a:r>
            <a:r>
              <a:rPr lang="de-DE" sz="1600" b="0" dirty="0" err="1">
                <a:hlinkClick r:id="rId3"/>
              </a:rPr>
              <a:t>data</a:t>
            </a:r>
            <a:r>
              <a:rPr lang="de-DE" sz="1600" b="0" dirty="0"/>
              <a:t> </a:t>
            </a:r>
            <a:r>
              <a:rPr lang="de-DE" sz="1600" b="0" dirty="0" err="1"/>
              <a:t>tested</a:t>
            </a:r>
            <a:r>
              <a:rPr lang="de-DE" sz="1600" b="0" dirty="0"/>
              <a:t> </a:t>
            </a:r>
            <a:r>
              <a:rPr lang="de-DE" sz="1600" b="0" dirty="0" err="1"/>
              <a:t>for</a:t>
            </a:r>
            <a:r>
              <a:rPr lang="de-DE" sz="1600" b="0" dirty="0"/>
              <a:t> </a:t>
            </a:r>
            <a:r>
              <a:rPr lang="de-DE" sz="1600" b="0" dirty="0" err="1"/>
              <a:t>the</a:t>
            </a:r>
            <a:r>
              <a:rPr lang="de-DE" sz="1600" b="0" dirty="0"/>
              <a:t> </a:t>
            </a:r>
            <a:r>
              <a:rPr lang="de-DE" sz="1600" b="0" dirty="0" err="1"/>
              <a:t>first</a:t>
            </a:r>
            <a:r>
              <a:rPr lang="de-DE" sz="1600" b="0" dirty="0"/>
              <a:t> time in </a:t>
            </a:r>
            <a:r>
              <a:rPr lang="de-DE" sz="1600" b="0" dirty="0" err="1"/>
              <a:t>the</a:t>
            </a:r>
            <a:r>
              <a:rPr lang="de-DE" sz="1600" b="0" dirty="0"/>
              <a:t> 3rd D-EITI </a:t>
            </a:r>
            <a:r>
              <a:rPr lang="de-DE" sz="1600" b="0" dirty="0" err="1"/>
              <a:t>report</a:t>
            </a:r>
            <a:r>
              <a:rPr lang="de-DE" sz="1600" b="0" dirty="0"/>
              <a:t>, </a:t>
            </a:r>
            <a:r>
              <a:rPr lang="en-US" sz="1600" b="0" dirty="0"/>
              <a:t>especially in the area of trade taxes.</a:t>
            </a:r>
            <a:endParaRPr lang="de-DE" sz="1600" b="0" dirty="0"/>
          </a:p>
          <a:p>
            <a:r>
              <a:rPr lang="en-US" sz="1600" b="0" dirty="0"/>
              <a:t>The alternative approach builds on a comprehensive presentation of systems and processes underlying the payment flows. Depending on the result of the risk assessment the procedure for quality assurance is selected.</a:t>
            </a:r>
            <a:endParaRPr lang="de-DE" sz="1600" b="0" dirty="0"/>
          </a:p>
          <a:p>
            <a:endParaRPr lang="de-DE" b="0" dirty="0"/>
          </a:p>
          <a:p>
            <a:endParaRPr lang="de-DE" b="0" kern="0" dirty="0"/>
          </a:p>
        </p:txBody>
      </p:sp>
      <p:graphicFrame>
        <p:nvGraphicFramePr>
          <p:cNvPr id="8" name="Tabelle 7">
            <a:extLst>
              <a:ext uri="{FF2B5EF4-FFF2-40B4-BE49-F238E27FC236}">
                <a16:creationId xmlns:a16="http://schemas.microsoft.com/office/drawing/2014/main" id="{75597197-BE1D-44EB-8B61-0746D99985EF}"/>
              </a:ext>
            </a:extLst>
          </p:cNvPr>
          <p:cNvGraphicFramePr>
            <a:graphicFrameLocks noGrp="1"/>
          </p:cNvGraphicFramePr>
          <p:nvPr>
            <p:extLst>
              <p:ext uri="{D42A27DB-BD31-4B8C-83A1-F6EECF244321}">
                <p14:modId xmlns:p14="http://schemas.microsoft.com/office/powerpoint/2010/main" val="1170356296"/>
              </p:ext>
            </p:extLst>
          </p:nvPr>
        </p:nvGraphicFramePr>
        <p:xfrm>
          <a:off x="635035" y="2677682"/>
          <a:ext cx="10513485" cy="1676400"/>
        </p:xfrm>
        <a:graphic>
          <a:graphicData uri="http://schemas.openxmlformats.org/drawingml/2006/table">
            <a:tbl>
              <a:tblPr firstRow="1" bandRow="1">
                <a:tableStyleId>{5C22544A-7EE6-4342-B048-85BDC9FD1C3A}</a:tableStyleId>
              </a:tblPr>
              <a:tblGrid>
                <a:gridCol w="1707107">
                  <a:extLst>
                    <a:ext uri="{9D8B030D-6E8A-4147-A177-3AD203B41FA5}">
                      <a16:colId xmlns:a16="http://schemas.microsoft.com/office/drawing/2014/main" val="4031452750"/>
                    </a:ext>
                  </a:extLst>
                </a:gridCol>
                <a:gridCol w="1518016">
                  <a:extLst>
                    <a:ext uri="{9D8B030D-6E8A-4147-A177-3AD203B41FA5}">
                      <a16:colId xmlns:a16="http://schemas.microsoft.com/office/drawing/2014/main" val="1987584132"/>
                    </a:ext>
                  </a:extLst>
                </a:gridCol>
                <a:gridCol w="1536873">
                  <a:extLst>
                    <a:ext uri="{9D8B030D-6E8A-4147-A177-3AD203B41FA5}">
                      <a16:colId xmlns:a16="http://schemas.microsoft.com/office/drawing/2014/main" val="3114735343"/>
                    </a:ext>
                  </a:extLst>
                </a:gridCol>
                <a:gridCol w="1489730">
                  <a:extLst>
                    <a:ext uri="{9D8B030D-6E8A-4147-A177-3AD203B41FA5}">
                      <a16:colId xmlns:a16="http://schemas.microsoft.com/office/drawing/2014/main" val="522332065"/>
                    </a:ext>
                  </a:extLst>
                </a:gridCol>
                <a:gridCol w="1279849">
                  <a:extLst>
                    <a:ext uri="{9D8B030D-6E8A-4147-A177-3AD203B41FA5}">
                      <a16:colId xmlns:a16="http://schemas.microsoft.com/office/drawing/2014/main" val="3657882487"/>
                    </a:ext>
                  </a:extLst>
                </a:gridCol>
                <a:gridCol w="1397893">
                  <a:extLst>
                    <a:ext uri="{9D8B030D-6E8A-4147-A177-3AD203B41FA5}">
                      <a16:colId xmlns:a16="http://schemas.microsoft.com/office/drawing/2014/main" val="2485386344"/>
                    </a:ext>
                  </a:extLst>
                </a:gridCol>
                <a:gridCol w="1584017">
                  <a:extLst>
                    <a:ext uri="{9D8B030D-6E8A-4147-A177-3AD203B41FA5}">
                      <a16:colId xmlns:a16="http://schemas.microsoft.com/office/drawing/2014/main" val="4161340877"/>
                    </a:ext>
                  </a:extLst>
                </a:gridCol>
              </a:tblGrid>
              <a:tr h="684718">
                <a:tc>
                  <a:txBody>
                    <a:bodyPr/>
                    <a:lstStyle/>
                    <a:p>
                      <a:endParaRPr lang="de-DE" dirty="0"/>
                    </a:p>
                  </a:txBody>
                  <a:tcPr/>
                </a:tc>
                <a:tc>
                  <a:txBody>
                    <a:bodyPr/>
                    <a:lstStyle/>
                    <a:p>
                      <a:pPr marL="0" algn="l" defTabSz="914400" rtl="0" eaLnBrk="1" latinLnBrk="0" hangingPunct="1"/>
                      <a:r>
                        <a:rPr lang="de-DE" sz="1400" kern="1200" dirty="0">
                          <a:solidFill>
                            <a:schemeClr val="bg1"/>
                          </a:solidFill>
                          <a:latin typeface="Arial" panose="020B0604020202020204" pitchFamily="34" charset="0"/>
                          <a:ea typeface="+mn-ea"/>
                          <a:cs typeface="Arial" panose="020B0604020202020204" pitchFamily="34" charset="0"/>
                        </a:rPr>
                        <a:t>Corporation </a:t>
                      </a:r>
                      <a:r>
                        <a:rPr lang="de-DE" sz="1400" kern="1200" dirty="0" err="1">
                          <a:solidFill>
                            <a:schemeClr val="bg1"/>
                          </a:solidFill>
                          <a:latin typeface="Arial" panose="020B0604020202020204" pitchFamily="34" charset="0"/>
                          <a:ea typeface="+mn-ea"/>
                          <a:cs typeface="Arial" panose="020B0604020202020204" pitchFamily="34" charset="0"/>
                        </a:rPr>
                        <a:t>tax</a:t>
                      </a:r>
                      <a:r>
                        <a:rPr lang="de-DE" sz="1400" kern="1200" dirty="0">
                          <a:solidFill>
                            <a:schemeClr val="bg1"/>
                          </a:solidFill>
                          <a:latin typeface="Arial" panose="020B0604020202020204" pitchFamily="34" charset="0"/>
                          <a:ea typeface="+mn-ea"/>
                          <a:cs typeface="Arial" panose="020B0604020202020204" pitchFamily="34" charset="0"/>
                        </a:rPr>
                        <a:t> </a:t>
                      </a:r>
                      <a:br>
                        <a:rPr lang="de-DE" sz="1400" kern="1200" dirty="0">
                          <a:solidFill>
                            <a:schemeClr val="bg1"/>
                          </a:solidFill>
                          <a:latin typeface="Arial" panose="020B0604020202020204" pitchFamily="34" charset="0"/>
                          <a:ea typeface="+mn-ea"/>
                          <a:cs typeface="Arial" panose="020B0604020202020204" pitchFamily="34" charset="0"/>
                        </a:rPr>
                      </a:br>
                      <a:endParaRPr lang="de-DE" sz="1400"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endParaRPr lang="de-DE" sz="1400"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de-DE" sz="1400"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Trade </a:t>
                      </a:r>
                      <a:r>
                        <a:rPr lang="de-DE" sz="1400" b="1" kern="1200" dirty="0" err="1">
                          <a:solidFill>
                            <a:schemeClr val="bg1"/>
                          </a:solidFill>
                          <a:latin typeface="Arial" panose="020B0604020202020204" pitchFamily="34" charset="0"/>
                          <a:ea typeface="+mn-ea"/>
                          <a:cs typeface="Arial" panose="020B0604020202020204" pitchFamily="34" charset="0"/>
                        </a:rPr>
                        <a:t>tax</a:t>
                      </a:r>
                      <a:br>
                        <a:rPr lang="de-DE" sz="1400" b="1" kern="1200" dirty="0">
                          <a:solidFill>
                            <a:schemeClr val="bg1"/>
                          </a:solidFill>
                          <a:latin typeface="Arial" panose="020B0604020202020204" pitchFamily="34" charset="0"/>
                          <a:ea typeface="+mn-ea"/>
                          <a:cs typeface="Arial" panose="020B0604020202020204" pitchFamily="34" charset="0"/>
                        </a:rPr>
                      </a:br>
                      <a:br>
                        <a:rPr lang="de-DE" sz="1400" b="1" kern="1200" dirty="0">
                          <a:solidFill>
                            <a:schemeClr val="bg1"/>
                          </a:solidFill>
                          <a:latin typeface="Arial" panose="020B0604020202020204" pitchFamily="34" charset="0"/>
                          <a:ea typeface="+mn-ea"/>
                          <a:cs typeface="Arial" panose="020B0604020202020204" pitchFamily="34" charset="0"/>
                        </a:rPr>
                      </a:br>
                      <a:endParaRPr lang="de-DE" sz="1400" b="1"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err="1">
                          <a:solidFill>
                            <a:schemeClr val="bg1"/>
                          </a:solidFill>
                          <a:latin typeface="Arial" panose="020B0604020202020204" pitchFamily="34" charset="0"/>
                          <a:ea typeface="+mn-ea"/>
                          <a:cs typeface="Arial" panose="020B0604020202020204" pitchFamily="34" charset="0"/>
                        </a:rPr>
                        <a:t>Extractive</a:t>
                      </a:r>
                      <a:r>
                        <a:rPr lang="de-DE" sz="1400" b="1" kern="1200" dirty="0">
                          <a:solidFill>
                            <a:schemeClr val="bg1"/>
                          </a:solidFill>
                          <a:latin typeface="Arial" panose="020B0604020202020204" pitchFamily="34" charset="0"/>
                          <a:ea typeface="+mn-ea"/>
                          <a:cs typeface="Arial" panose="020B0604020202020204" pitchFamily="34" charset="0"/>
                        </a:rPr>
                        <a:t> &amp; </a:t>
                      </a:r>
                      <a:r>
                        <a:rPr lang="de-DE" sz="1400" b="1" kern="1200" dirty="0" err="1">
                          <a:solidFill>
                            <a:schemeClr val="bg1"/>
                          </a:solidFill>
                          <a:latin typeface="Arial" panose="020B0604020202020204" pitchFamily="34" charset="0"/>
                          <a:ea typeface="+mn-ea"/>
                          <a:cs typeface="Arial" panose="020B0604020202020204" pitchFamily="34" charset="0"/>
                        </a:rPr>
                        <a:t>mine</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site</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royalties</a:t>
                      </a:r>
                      <a:r>
                        <a:rPr lang="de-DE" sz="1400" b="1" kern="1200" dirty="0">
                          <a:solidFill>
                            <a:schemeClr val="bg1"/>
                          </a:solidFill>
                          <a:latin typeface="Arial" panose="020B0604020202020204" pitchFamily="34" charset="0"/>
                          <a:ea typeface="+mn-ea"/>
                          <a:cs typeface="Arial" panose="020B0604020202020204" pitchFamily="34" charset="0"/>
                        </a:rPr>
                        <a:t> </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Lease </a:t>
                      </a:r>
                      <a:r>
                        <a:rPr lang="de-DE" sz="1400" b="1" kern="1200" dirty="0" err="1">
                          <a:solidFill>
                            <a:schemeClr val="bg1"/>
                          </a:solidFill>
                          <a:latin typeface="Arial" panose="020B0604020202020204" pitchFamily="34" charset="0"/>
                          <a:ea typeface="+mn-ea"/>
                          <a:cs typeface="Arial" panose="020B0604020202020204" pitchFamily="34" charset="0"/>
                        </a:rPr>
                        <a:t>payments</a:t>
                      </a:r>
                      <a:br>
                        <a:rPr lang="de-DE" sz="1400" b="1" kern="1200" dirty="0">
                          <a:solidFill>
                            <a:schemeClr val="bg1"/>
                          </a:solidFill>
                          <a:latin typeface="Arial" panose="020B0604020202020204" pitchFamily="34" charset="0"/>
                          <a:ea typeface="+mn-ea"/>
                          <a:cs typeface="Arial" panose="020B0604020202020204" pitchFamily="34" charset="0"/>
                        </a:rPr>
                      </a:br>
                      <a:endParaRPr lang="de-DE" sz="1400" b="1"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Payments </a:t>
                      </a:r>
                      <a:r>
                        <a:rPr lang="de-DE" sz="1400" b="1" kern="1200" dirty="0" err="1">
                          <a:solidFill>
                            <a:schemeClr val="bg1"/>
                          </a:solidFill>
                          <a:latin typeface="Arial" panose="020B0604020202020204" pitchFamily="34" charset="0"/>
                          <a:ea typeface="+mn-ea"/>
                          <a:cs typeface="Arial" panose="020B0604020202020204" pitchFamily="34" charset="0"/>
                        </a:rPr>
                        <a:t>into</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the</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infrastructure</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bg1"/>
                          </a:solidFill>
                          <a:latin typeface="Arial" panose="020B0604020202020204" pitchFamily="34" charset="0"/>
                          <a:ea typeface="+mn-ea"/>
                          <a:cs typeface="Arial" panose="020B0604020202020204" pitchFamily="34" charset="0"/>
                        </a:rPr>
                        <a:t>Total</a:t>
                      </a:r>
                      <a:br>
                        <a:rPr lang="de-DE" sz="1400" b="1" kern="1200" dirty="0">
                          <a:solidFill>
                            <a:schemeClr val="bg1"/>
                          </a:solidFill>
                          <a:latin typeface="Arial" panose="020B0604020202020204" pitchFamily="34" charset="0"/>
                          <a:ea typeface="+mn-ea"/>
                          <a:cs typeface="Arial" panose="020B0604020202020204" pitchFamily="34" charset="0"/>
                        </a:rPr>
                      </a:br>
                      <a:br>
                        <a:rPr lang="de-DE" sz="1400" b="1" kern="1200" dirty="0">
                          <a:solidFill>
                            <a:schemeClr val="bg1"/>
                          </a:solidFill>
                          <a:latin typeface="Arial" panose="020B0604020202020204" pitchFamily="34" charset="0"/>
                          <a:ea typeface="+mn-ea"/>
                          <a:cs typeface="Arial" panose="020B0604020202020204" pitchFamily="34" charset="0"/>
                        </a:rPr>
                      </a:br>
                      <a:endParaRPr lang="de-DE" sz="1400" b="1"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bg1"/>
                          </a:solidFill>
                          <a:latin typeface="Arial" panose="020B0604020202020204" pitchFamily="34" charset="0"/>
                          <a:ea typeface="+mn-ea"/>
                          <a:cs typeface="Arial" panose="020B0604020202020204" pitchFamily="34" charset="0"/>
                        </a:rPr>
                        <a:t>EUR</a:t>
                      </a:r>
                    </a:p>
                  </a:txBody>
                  <a:tcPr/>
                </a:tc>
                <a:extLst>
                  <a:ext uri="{0D108BD9-81ED-4DB2-BD59-A6C34878D82A}">
                    <a16:rowId xmlns:a16="http://schemas.microsoft.com/office/drawing/2014/main" val="281413677"/>
                  </a:ext>
                </a:extLst>
              </a:tr>
              <a:tr h="0">
                <a:tc>
                  <a:txBody>
                    <a:bodyPr/>
                    <a:lstStyle/>
                    <a:p>
                      <a:r>
                        <a:rPr lang="en-US" sz="1400" dirty="0">
                          <a:latin typeface="Arial" panose="020B0604020202020204" pitchFamily="34" charset="0"/>
                          <a:cs typeface="Arial" panose="020B0604020202020204" pitchFamily="34" charset="0"/>
                        </a:rPr>
                        <a:t>Total amount of reported payments from all </a:t>
                      </a:r>
                      <a:r>
                        <a:rPr lang="en-US" sz="1400" kern="1200" dirty="0">
                          <a:solidFill>
                            <a:schemeClr val="tx1"/>
                          </a:solidFill>
                          <a:latin typeface="Arial" panose="020B0604020202020204" pitchFamily="34" charset="0"/>
                          <a:ea typeface="+mn-ea"/>
                          <a:cs typeface="Arial" panose="020B0604020202020204" pitchFamily="34" charset="0"/>
                        </a:rPr>
                        <a:t>companies</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46.950.099,80</a:t>
                      </a:r>
                    </a:p>
                  </a:txBody>
                  <a:tcPr/>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62.263.317,51</a:t>
                      </a:r>
                    </a:p>
                  </a:txBody>
                  <a:tcPr/>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81.276.782,23</a:t>
                      </a:r>
                    </a:p>
                  </a:txBody>
                  <a:tcPr/>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3.551.645,49</a:t>
                      </a:r>
                    </a:p>
                  </a:txBody>
                  <a:tcPr/>
                </a:tc>
                <a:tc>
                  <a:txBody>
                    <a:bodyPr/>
                    <a:lstStyle/>
                    <a:p>
                      <a:pPr algn="l" fontAlgn="b"/>
                      <a:r>
                        <a:rPr lang="de-DE" sz="1400" b="0" i="0" u="none" strike="noStrike" dirty="0">
                          <a:solidFill>
                            <a:srgbClr val="000000"/>
                          </a:solidFill>
                          <a:effectLst/>
                          <a:latin typeface="Arial" panose="020B0604020202020204" pitchFamily="34" charset="0"/>
                          <a:cs typeface="Arial" panose="020B0604020202020204" pitchFamily="34" charset="0"/>
                        </a:rPr>
                        <a:t>21.725.542,45</a:t>
                      </a:r>
                    </a:p>
                  </a:txBody>
                  <a:tcPr/>
                </a:tc>
                <a:tc>
                  <a:txBody>
                    <a:bodyPr/>
                    <a:lstStyle/>
                    <a:p>
                      <a:pPr marL="0" algn="l" defTabSz="914400" rtl="0" eaLnBrk="1" latinLnBrk="0" hangingPunct="1"/>
                      <a:r>
                        <a:rPr lang="de-DE" sz="1400" kern="1200" dirty="0">
                          <a:solidFill>
                            <a:schemeClr val="dk1"/>
                          </a:solidFill>
                          <a:effectLst/>
                          <a:latin typeface="Arial" panose="020B0604020202020204" pitchFamily="34" charset="0"/>
                          <a:ea typeface="+mn-ea"/>
                          <a:cs typeface="Arial" panose="020B0604020202020204" pitchFamily="34" charset="0"/>
                        </a:rPr>
                        <a:t>215.767.387,48 </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9056080"/>
                  </a:ext>
                </a:extLst>
              </a:tr>
            </a:tbl>
          </a:graphicData>
        </a:graphic>
      </p:graphicFrame>
    </p:spTree>
    <p:extLst>
      <p:ext uri="{BB962C8B-B14F-4D97-AF65-F5344CB8AC3E}">
        <p14:creationId xmlns:p14="http://schemas.microsoft.com/office/powerpoint/2010/main" val="40079979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8302834" cy="617928"/>
          </a:xfrm>
        </p:spPr>
        <p:txBody>
          <a:bodyPr/>
          <a:lstStyle/>
          <a:p>
            <a:r>
              <a:rPr lang="de-DE" sz="3600" b="1" dirty="0"/>
              <a:t>5. </a:t>
            </a:r>
            <a:r>
              <a:rPr lang="en-US" sz="3600" b="1" dirty="0"/>
              <a:t>D-EITI and EU Accounting Directive</a:t>
            </a:r>
            <a:endParaRPr lang="de-DE" sz="3600" b="1" dirty="0"/>
          </a:p>
        </p:txBody>
      </p:sp>
    </p:spTree>
    <p:extLst>
      <p:ext uri="{BB962C8B-B14F-4D97-AF65-F5344CB8AC3E}">
        <p14:creationId xmlns:p14="http://schemas.microsoft.com/office/powerpoint/2010/main" val="19912496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Contents</a:t>
            </a:r>
          </a:p>
        </p:txBody>
      </p:sp>
      <p:sp>
        <p:nvSpPr>
          <p:cNvPr id="6" name="Inhaltsplatzhalter 5"/>
          <p:cNvSpPr>
            <a:spLocks noGrp="1"/>
          </p:cNvSpPr>
          <p:nvPr>
            <p:ph idx="1"/>
          </p:nvPr>
        </p:nvSpPr>
        <p:spPr>
          <a:xfrm>
            <a:off x="2152651" y="1418254"/>
            <a:ext cx="7897813" cy="4845747"/>
          </a:xfrm>
        </p:spPr>
        <p:txBody>
          <a:bodyPr/>
          <a:lstStyle/>
          <a:p>
            <a:pPr>
              <a:lnSpc>
                <a:spcPct val="150000"/>
              </a:lnSpc>
              <a:spcBef>
                <a:spcPts val="0"/>
              </a:spcBef>
              <a:spcAft>
                <a:spcPts val="1200"/>
              </a:spcAft>
              <a:buFont typeface="+mj-lt"/>
              <a:buAutoNum type="arabicPeriod"/>
            </a:pPr>
            <a:r>
              <a:rPr lang="de-DE" sz="2000" u="sng" dirty="0" err="1">
                <a:solidFill>
                  <a:schemeClr val="accent2"/>
                </a:solidFill>
                <a:ea typeface="+mj-ea"/>
              </a:rPr>
              <a:t>What</a:t>
            </a:r>
            <a:r>
              <a:rPr lang="de-DE" sz="2000" u="sng" dirty="0">
                <a:solidFill>
                  <a:schemeClr val="accent2"/>
                </a:solidFill>
                <a:ea typeface="+mj-ea"/>
              </a:rPr>
              <a:t> </a:t>
            </a:r>
            <a:r>
              <a:rPr lang="de-DE" sz="2000" u="sng" dirty="0" err="1">
                <a:solidFill>
                  <a:schemeClr val="accent2"/>
                </a:solidFill>
                <a:ea typeface="+mj-ea"/>
              </a:rPr>
              <a:t>is</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EITI?</a:t>
            </a:r>
          </a:p>
          <a:p>
            <a:pPr>
              <a:lnSpc>
                <a:spcPct val="150000"/>
              </a:lnSpc>
              <a:spcBef>
                <a:spcPts val="0"/>
              </a:spcBef>
              <a:spcAft>
                <a:spcPts val="1200"/>
              </a:spcAft>
              <a:buFont typeface="+mj-lt"/>
              <a:buAutoNum type="arabicPeriod"/>
            </a:pPr>
            <a:r>
              <a:rPr lang="de-DE" sz="2000" u="sng" dirty="0" err="1">
                <a:solidFill>
                  <a:schemeClr val="accent2"/>
                </a:solidFill>
                <a:ea typeface="+mj-ea"/>
              </a:rPr>
              <a:t>Why</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EITI in Germany?</a:t>
            </a:r>
          </a:p>
          <a:p>
            <a:pPr>
              <a:lnSpc>
                <a:spcPct val="150000"/>
              </a:lnSpc>
              <a:spcBef>
                <a:spcPts val="0"/>
              </a:spcBef>
              <a:spcAft>
                <a:spcPts val="1200"/>
              </a:spcAft>
              <a:buFont typeface="+mj-lt"/>
              <a:buAutoNum type="arabicPeriod"/>
            </a:pPr>
            <a:r>
              <a:rPr lang="de-DE" sz="2000" u="sng" dirty="0">
                <a:solidFill>
                  <a:schemeClr val="accent2"/>
                </a:solidFill>
                <a:ea typeface="+mj-ea"/>
              </a:rPr>
              <a:t>The EITI in Germany</a:t>
            </a:r>
          </a:p>
          <a:p>
            <a:pPr>
              <a:lnSpc>
                <a:spcPct val="150000"/>
              </a:lnSpc>
              <a:spcBef>
                <a:spcPts val="0"/>
              </a:spcBef>
              <a:spcAft>
                <a:spcPts val="1200"/>
              </a:spcAft>
              <a:buFont typeface="+mj-lt"/>
              <a:buAutoNum type="arabicPeriod"/>
            </a:pPr>
            <a:r>
              <a:rPr lang="de-DE" sz="2000" u="sng" dirty="0" err="1">
                <a:solidFill>
                  <a:schemeClr val="accent2"/>
                </a:solidFill>
                <a:ea typeface="+mj-ea"/>
              </a:rPr>
              <a:t>Current</a:t>
            </a:r>
            <a:r>
              <a:rPr lang="de-DE" sz="2000" u="sng" dirty="0">
                <a:solidFill>
                  <a:schemeClr val="accent2"/>
                </a:solidFill>
                <a:ea typeface="+mj-ea"/>
              </a:rPr>
              <a:t> </a:t>
            </a:r>
            <a:r>
              <a:rPr lang="de-DE" sz="2000" u="sng" dirty="0" err="1">
                <a:solidFill>
                  <a:schemeClr val="accent2"/>
                </a:solidFill>
                <a:ea typeface="+mj-ea"/>
              </a:rPr>
              <a:t>implementation</a:t>
            </a:r>
            <a:r>
              <a:rPr lang="de-DE" sz="2000" u="sng" dirty="0">
                <a:solidFill>
                  <a:schemeClr val="accent2"/>
                </a:solidFill>
                <a:ea typeface="+mj-ea"/>
              </a:rPr>
              <a:t> </a:t>
            </a:r>
            <a:r>
              <a:rPr lang="de-DE" sz="2000" u="sng" dirty="0" err="1">
                <a:solidFill>
                  <a:schemeClr val="accent2"/>
                </a:solidFill>
                <a:ea typeface="+mj-ea"/>
              </a:rPr>
              <a:t>status</a:t>
            </a:r>
            <a:r>
              <a:rPr lang="de-DE" sz="2000" u="sng" dirty="0">
                <a:solidFill>
                  <a:schemeClr val="accent2"/>
                </a:solidFill>
                <a:ea typeface="+mj-ea"/>
              </a:rPr>
              <a:t> </a:t>
            </a:r>
            <a:r>
              <a:rPr lang="de-DE" sz="2000" u="sng" dirty="0" err="1">
                <a:solidFill>
                  <a:schemeClr val="accent2"/>
                </a:solidFill>
                <a:ea typeface="+mj-ea"/>
              </a:rPr>
              <a:t>of</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EITI in Germany</a:t>
            </a:r>
          </a:p>
          <a:p>
            <a:pPr>
              <a:lnSpc>
                <a:spcPct val="150000"/>
              </a:lnSpc>
              <a:spcBef>
                <a:spcPts val="0"/>
              </a:spcBef>
              <a:spcAft>
                <a:spcPts val="1200"/>
              </a:spcAft>
              <a:buFont typeface="+mj-lt"/>
              <a:buAutoNum type="arabicPeriod"/>
            </a:pPr>
            <a:r>
              <a:rPr lang="de-DE" sz="2000" u="sng" dirty="0">
                <a:solidFill>
                  <a:schemeClr val="accent2"/>
                </a:solidFill>
                <a:ea typeface="+mj-ea"/>
              </a:rPr>
              <a:t>D-EITI </a:t>
            </a:r>
            <a:r>
              <a:rPr lang="de-DE" sz="2000" u="sng" dirty="0" err="1">
                <a:solidFill>
                  <a:schemeClr val="accent2"/>
                </a:solidFill>
                <a:ea typeface="+mj-ea"/>
              </a:rPr>
              <a:t>and</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EU Accounting </a:t>
            </a:r>
            <a:r>
              <a:rPr lang="de-DE" sz="2000" u="sng" dirty="0" err="1">
                <a:solidFill>
                  <a:schemeClr val="accent2"/>
                </a:solidFill>
                <a:ea typeface="+mj-ea"/>
              </a:rPr>
              <a:t>Directive</a:t>
            </a:r>
            <a:endParaRPr lang="de-DE" sz="2000" u="sng" dirty="0">
              <a:solidFill>
                <a:schemeClr val="accent2"/>
              </a:solidFill>
              <a:ea typeface="+mj-ea"/>
            </a:endParaRPr>
          </a:p>
          <a:p>
            <a:pPr>
              <a:lnSpc>
                <a:spcPct val="150000"/>
              </a:lnSpc>
              <a:spcBef>
                <a:spcPts val="0"/>
              </a:spcBef>
              <a:spcAft>
                <a:spcPts val="1200"/>
              </a:spcAft>
              <a:buFont typeface="+mj-lt"/>
              <a:buAutoNum type="arabicPeriod"/>
            </a:pPr>
            <a:r>
              <a:rPr lang="de-DE" sz="2000" u="sng" dirty="0">
                <a:solidFill>
                  <a:schemeClr val="accent2"/>
                </a:solidFill>
                <a:ea typeface="+mj-ea"/>
              </a:rPr>
              <a:t>D-EITI </a:t>
            </a:r>
            <a:r>
              <a:rPr lang="de-DE" sz="2000" u="sng" dirty="0" err="1">
                <a:solidFill>
                  <a:schemeClr val="accent2"/>
                </a:solidFill>
                <a:ea typeface="+mj-ea"/>
              </a:rPr>
              <a:t>photos</a:t>
            </a:r>
            <a:endParaRPr lang="de-DE" sz="2000" u="sng" dirty="0">
              <a:solidFill>
                <a:schemeClr val="accent2"/>
              </a:solidFill>
              <a:ea typeface="+mj-ea"/>
            </a:endParaRPr>
          </a:p>
          <a:p>
            <a:pPr>
              <a:lnSpc>
                <a:spcPct val="150000"/>
              </a:lnSpc>
              <a:spcBef>
                <a:spcPts val="0"/>
              </a:spcBef>
              <a:spcAft>
                <a:spcPts val="1200"/>
              </a:spcAft>
              <a:buFont typeface="+mj-lt"/>
              <a:buAutoNum type="arabicPeriod"/>
            </a:pPr>
            <a:r>
              <a:rPr lang="de-DE" sz="2000" u="sng" dirty="0">
                <a:solidFill>
                  <a:schemeClr val="accent2"/>
                </a:solidFill>
                <a:ea typeface="+mj-ea"/>
              </a:rPr>
              <a:t>More </a:t>
            </a:r>
            <a:r>
              <a:rPr lang="de-DE" sz="2000" u="sng" dirty="0" err="1">
                <a:solidFill>
                  <a:schemeClr val="accent2"/>
                </a:solidFill>
                <a:ea typeface="+mj-ea"/>
              </a:rPr>
              <a:t>information</a:t>
            </a:r>
            <a:r>
              <a:rPr lang="de-DE" sz="2000" u="sng" dirty="0">
                <a:solidFill>
                  <a:schemeClr val="accent2"/>
                </a:solidFill>
                <a:ea typeface="+mj-ea"/>
              </a:rPr>
              <a:t> </a:t>
            </a:r>
            <a:r>
              <a:rPr lang="de-DE" sz="2000" u="sng" dirty="0" err="1">
                <a:solidFill>
                  <a:schemeClr val="accent2"/>
                </a:solidFill>
                <a:ea typeface="+mj-ea"/>
              </a:rPr>
              <a:t>and</a:t>
            </a:r>
            <a:r>
              <a:rPr lang="de-DE" sz="2000" u="sng" dirty="0">
                <a:solidFill>
                  <a:schemeClr val="accent2"/>
                </a:solidFill>
                <a:ea typeface="+mj-ea"/>
              </a:rPr>
              <a:t> </a:t>
            </a:r>
            <a:r>
              <a:rPr lang="de-DE" sz="2000" u="sng" dirty="0" err="1">
                <a:solidFill>
                  <a:schemeClr val="accent2"/>
                </a:solidFill>
                <a:ea typeface="+mj-ea"/>
              </a:rPr>
              <a:t>contact</a:t>
            </a:r>
            <a:endParaRPr lang="de-DE" sz="2000" u="sng" dirty="0">
              <a:solidFill>
                <a:schemeClr val="accent2"/>
              </a:solidFill>
              <a:ea typeface="+mj-ea"/>
            </a:endParaRPr>
          </a:p>
          <a:p>
            <a:pPr>
              <a:lnSpc>
                <a:spcPct val="150000"/>
              </a:lnSpc>
              <a:spcBef>
                <a:spcPts val="0"/>
              </a:spcBef>
              <a:spcAft>
                <a:spcPts val="1200"/>
              </a:spcAft>
              <a:buFont typeface="+mj-lt"/>
              <a:buAutoNum type="arabicPeriod"/>
            </a:pPr>
            <a:endParaRPr lang="de-DE" u="sng" dirty="0"/>
          </a:p>
          <a:p>
            <a:pPr>
              <a:lnSpc>
                <a:spcPct val="150000"/>
              </a:lnSpc>
              <a:spcBef>
                <a:spcPts val="0"/>
              </a:spcBef>
              <a:spcAft>
                <a:spcPts val="1200"/>
              </a:spcAft>
              <a:buFont typeface="+mj-lt"/>
              <a:buAutoNum type="arabicPeriod"/>
            </a:pPr>
            <a:endParaRPr lang="de-DE" u="sng" dirty="0"/>
          </a:p>
        </p:txBody>
      </p:sp>
    </p:spTree>
    <p:extLst>
      <p:ext uri="{BB962C8B-B14F-4D97-AF65-F5344CB8AC3E}">
        <p14:creationId xmlns:p14="http://schemas.microsoft.com/office/powerpoint/2010/main" val="7451219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156619" y="959325"/>
            <a:ext cx="7893844" cy="617928"/>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b="0" dirty="0">
              <a:solidFill>
                <a:schemeClr val="accent1"/>
              </a:solidFill>
              <a:latin typeface="Arial" panose="020B0604020202020204" pitchFamily="34" charset="0"/>
              <a:cs typeface="Arial" panose="020B0604020202020204" pitchFamily="34" charset="0"/>
            </a:endParaRPr>
          </a:p>
        </p:txBody>
      </p:sp>
      <p:sp>
        <p:nvSpPr>
          <p:cNvPr id="6" name="Richtungspfeil 5"/>
          <p:cNvSpPr/>
          <p:nvPr/>
        </p:nvSpPr>
        <p:spPr bwMode="auto">
          <a:xfrm>
            <a:off x="2156620" y="2379471"/>
            <a:ext cx="2139885" cy="936000"/>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7" name="Richtungspfeil 6"/>
          <p:cNvSpPr/>
          <p:nvPr/>
        </p:nvSpPr>
        <p:spPr bwMode="auto">
          <a:xfrm>
            <a:off x="2156620" y="4374783"/>
            <a:ext cx="2139885" cy="936000"/>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8" name="Textfeld 7"/>
          <p:cNvSpPr txBox="1"/>
          <p:nvPr/>
        </p:nvSpPr>
        <p:spPr>
          <a:xfrm>
            <a:off x="4487985" y="2187508"/>
            <a:ext cx="5566446" cy="1754326"/>
          </a:xfrm>
          <a:prstGeom prst="rect">
            <a:avLst/>
          </a:prstGeom>
          <a:noFill/>
        </p:spPr>
        <p:txBody>
          <a:bodyPr wrap="square" rtlCol="0">
            <a:spAutoFit/>
          </a:bodyPr>
          <a:lstStyle/>
          <a:p>
            <a:pPr eaLnBrk="1" hangingPunct="1">
              <a:spcBef>
                <a:spcPts val="0"/>
              </a:spcBef>
              <a:spcAft>
                <a:spcPts val="600"/>
              </a:spcAft>
              <a:buClr>
                <a:srgbClr val="0076AF"/>
              </a:buClr>
              <a:tabLst>
                <a:tab pos="2190750" algn="l"/>
              </a:tabLst>
            </a:pPr>
            <a:r>
              <a:rPr lang="en-US" sz="1800" b="0" dirty="0">
                <a:solidFill>
                  <a:schemeClr val="tx1"/>
                </a:solidFill>
              </a:rPr>
              <a:t>With the </a:t>
            </a:r>
            <a:r>
              <a:rPr lang="en-US" sz="1800" dirty="0">
                <a:solidFill>
                  <a:schemeClr val="tx1"/>
                </a:solidFill>
              </a:rPr>
              <a:t>Accounting Directive Implementation Act </a:t>
            </a:r>
            <a:r>
              <a:rPr lang="en-US" sz="1800" b="0" dirty="0">
                <a:solidFill>
                  <a:schemeClr val="tx1"/>
                </a:solidFill>
              </a:rPr>
              <a:t>(</a:t>
            </a:r>
            <a:r>
              <a:rPr lang="en-US" sz="1800" b="0" dirty="0" err="1">
                <a:solidFill>
                  <a:schemeClr val="tx1"/>
                </a:solidFill>
              </a:rPr>
              <a:t>Bilanzrichtlinie-Umsetzungsgesetz</a:t>
            </a:r>
            <a:r>
              <a:rPr lang="en-US" sz="1800" b="0" dirty="0">
                <a:solidFill>
                  <a:schemeClr val="tx1"/>
                </a:solidFill>
              </a:rPr>
              <a:t>) transparency regulations for companies in the extractive sector and their payments to government agencies were incorporated into the </a:t>
            </a:r>
            <a:r>
              <a:rPr lang="en-US" sz="1800" dirty="0">
                <a:solidFill>
                  <a:schemeClr val="tx1"/>
                </a:solidFill>
              </a:rPr>
              <a:t>German Commercial Code </a:t>
            </a:r>
            <a:r>
              <a:rPr lang="en-US" sz="1800" b="0" dirty="0">
                <a:solidFill>
                  <a:schemeClr val="tx1"/>
                </a:solidFill>
              </a:rPr>
              <a:t>(</a:t>
            </a:r>
            <a:r>
              <a:rPr lang="en-US" sz="1800" b="0" dirty="0" err="1">
                <a:solidFill>
                  <a:schemeClr val="tx1"/>
                </a:solidFill>
              </a:rPr>
              <a:t>Handeslgesetzbuch</a:t>
            </a:r>
            <a:r>
              <a:rPr lang="en-US" sz="1800" b="0" dirty="0">
                <a:solidFill>
                  <a:schemeClr val="tx1"/>
                </a:solidFill>
              </a:rPr>
              <a:t>).</a:t>
            </a:r>
            <a:endParaRPr lang="de-DE" sz="1200" b="0" dirty="0">
              <a:solidFill>
                <a:schemeClr val="tx1"/>
              </a:solidFill>
            </a:endParaRPr>
          </a:p>
        </p:txBody>
      </p:sp>
      <p:sp>
        <p:nvSpPr>
          <p:cNvPr id="9" name="Textfeld 8"/>
          <p:cNvSpPr txBox="1"/>
          <p:nvPr/>
        </p:nvSpPr>
        <p:spPr>
          <a:xfrm>
            <a:off x="4487985" y="4381118"/>
            <a:ext cx="5566446" cy="923330"/>
          </a:xfrm>
          <a:prstGeom prst="rect">
            <a:avLst/>
          </a:prstGeom>
          <a:noFill/>
        </p:spPr>
        <p:txBody>
          <a:bodyPr wrap="square" rtlCol="0" anchor="ctr">
            <a:spAutoFit/>
          </a:bodyPr>
          <a:lstStyle/>
          <a:p>
            <a:pPr eaLnBrk="1" hangingPunct="1">
              <a:spcBef>
                <a:spcPts val="0"/>
              </a:spcBef>
              <a:spcAft>
                <a:spcPts val="600"/>
              </a:spcAft>
              <a:buClr>
                <a:srgbClr val="0076AF"/>
              </a:buClr>
              <a:tabLst>
                <a:tab pos="2190750" algn="l"/>
              </a:tabLst>
            </a:pPr>
            <a:r>
              <a:rPr lang="en-US" sz="1800" b="0" dirty="0">
                <a:solidFill>
                  <a:schemeClr val="tx1"/>
                </a:solidFill>
              </a:rPr>
              <a:t>By closely linking D-EITI reporting with statutory reporting and disclosure requirements extra burdens for companies were avoided.</a:t>
            </a:r>
          </a:p>
        </p:txBody>
      </p:sp>
      <p:sp>
        <p:nvSpPr>
          <p:cNvPr id="10" name="Titel 1">
            <a:extLst>
              <a:ext uri="{FF2B5EF4-FFF2-40B4-BE49-F238E27FC236}">
                <a16:creationId xmlns:a16="http://schemas.microsoft.com/office/drawing/2014/main" id="{F5D89BA9-CC0F-47BE-B3A2-48B84AD58251}"/>
              </a:ext>
            </a:extLst>
          </p:cNvPr>
          <p:cNvSpPr txBox="1">
            <a:spLocks/>
          </p:cNvSpPr>
          <p:nvPr/>
        </p:nvSpPr>
        <p:spPr>
          <a:xfrm>
            <a:off x="635035" y="977321"/>
            <a:ext cx="10513483" cy="716093"/>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kern="0" dirty="0">
                <a:solidFill>
                  <a:schemeClr val="accent2"/>
                </a:solidFill>
                <a:latin typeface="Arial" panose="020B0604020202020204" pitchFamily="34" charset="0"/>
                <a:cs typeface="Arial" panose="020B0604020202020204" pitchFamily="34" charset="0"/>
              </a:rPr>
              <a:t>D-EITI and EU Accounting Directive</a:t>
            </a:r>
          </a:p>
          <a:p>
            <a:endParaRPr lang="de-DE" b="0" kern="0" dirty="0">
              <a:solidFill>
                <a:srgbClr val="0076AF"/>
              </a:solidFill>
            </a:endParaRPr>
          </a:p>
        </p:txBody>
      </p:sp>
    </p:spTree>
    <p:extLst>
      <p:ext uri="{BB962C8B-B14F-4D97-AF65-F5344CB8AC3E}">
        <p14:creationId xmlns:p14="http://schemas.microsoft.com/office/powerpoint/2010/main" val="35999566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2613109623"/>
              </p:ext>
            </p:extLst>
          </p:nvPr>
        </p:nvGraphicFramePr>
        <p:xfrm>
          <a:off x="1520514" y="1021064"/>
          <a:ext cx="8398738" cy="5103576"/>
        </p:xfrm>
        <a:graphic>
          <a:graphicData uri="http://schemas.openxmlformats.org/drawingml/2006/table">
            <a:tbl>
              <a:tblPr firstRow="1" bandRow="1">
                <a:tableStyleId>{073A0DAA-6AF3-43AB-8588-CEC1D06C72B9}</a:tableStyleId>
              </a:tblPr>
              <a:tblGrid>
                <a:gridCol w="2733715">
                  <a:extLst>
                    <a:ext uri="{9D8B030D-6E8A-4147-A177-3AD203B41FA5}">
                      <a16:colId xmlns:a16="http://schemas.microsoft.com/office/drawing/2014/main" val="20000"/>
                    </a:ext>
                  </a:extLst>
                </a:gridCol>
                <a:gridCol w="2832371">
                  <a:extLst>
                    <a:ext uri="{9D8B030D-6E8A-4147-A177-3AD203B41FA5}">
                      <a16:colId xmlns:a16="http://schemas.microsoft.com/office/drawing/2014/main" val="20001"/>
                    </a:ext>
                  </a:extLst>
                </a:gridCol>
                <a:gridCol w="2832652">
                  <a:extLst>
                    <a:ext uri="{9D8B030D-6E8A-4147-A177-3AD203B41FA5}">
                      <a16:colId xmlns:a16="http://schemas.microsoft.com/office/drawing/2014/main" val="20002"/>
                    </a:ext>
                  </a:extLst>
                </a:gridCol>
              </a:tblGrid>
              <a:tr h="298321">
                <a:tc>
                  <a:txBody>
                    <a:bodyPr/>
                    <a:lstStyle/>
                    <a:p>
                      <a:endParaRPr lang="de-DE"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e-DE" sz="1600" dirty="0"/>
                        <a:t>German</a:t>
                      </a:r>
                      <a:r>
                        <a:rPr lang="de-DE" sz="1600" baseline="0" dirty="0"/>
                        <a:t> Commercial Code</a:t>
                      </a:r>
                      <a:endParaRPr lang="de-DE"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t>D-EITI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658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err="1">
                          <a:solidFill>
                            <a:schemeClr val="tx1"/>
                          </a:solidFill>
                          <a:latin typeface="+mn-lt"/>
                        </a:rPr>
                        <a:t>Materiality</a:t>
                      </a:r>
                      <a:r>
                        <a:rPr lang="de-DE" sz="1600" baseline="0" dirty="0">
                          <a:solidFill>
                            <a:schemeClr val="tx1"/>
                          </a:solidFill>
                          <a:latin typeface="+mn-lt"/>
                        </a:rPr>
                        <a:t> </a:t>
                      </a:r>
                      <a:r>
                        <a:rPr lang="de-DE" sz="1600" baseline="0" dirty="0" err="1">
                          <a:solidFill>
                            <a:schemeClr val="tx1"/>
                          </a:solidFill>
                          <a:latin typeface="+mn-lt"/>
                        </a:rPr>
                        <a:t>threshold</a:t>
                      </a:r>
                      <a:endParaRPr lang="de-DE" sz="16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e-DE" sz="1600" dirty="0">
                          <a:solidFill>
                            <a:schemeClr val="tx1"/>
                          </a:solidFill>
                          <a:latin typeface="+mn-lt"/>
                        </a:rPr>
                        <a:t>€100.000</a:t>
                      </a:r>
                      <a:r>
                        <a:rPr lang="de-DE" sz="1600" baseline="0" dirty="0">
                          <a:solidFill>
                            <a:schemeClr val="tx1"/>
                          </a:solidFill>
                          <a:latin typeface="+mn-lt"/>
                        </a:rPr>
                        <a:t> per </a:t>
                      </a:r>
                      <a:r>
                        <a:rPr lang="de-DE" sz="1600" baseline="0" dirty="0" err="1">
                          <a:solidFill>
                            <a:schemeClr val="tx1"/>
                          </a:solidFill>
                          <a:latin typeface="+mn-lt"/>
                        </a:rPr>
                        <a:t>payment</a:t>
                      </a:r>
                      <a:r>
                        <a:rPr lang="de-DE" sz="1600" dirty="0">
                          <a:solidFill>
                            <a:schemeClr val="tx1"/>
                          </a:solidFill>
                          <a:latin typeface="+mn-lt"/>
                        </a:rPr>
                        <a:t> </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solidFill>
                            <a:schemeClr val="tx1"/>
                          </a:solidFill>
                          <a:latin typeface="+mn-lt"/>
                        </a:rPr>
                        <a:t>€100.000 per</a:t>
                      </a:r>
                      <a:r>
                        <a:rPr lang="de-DE" sz="1600" baseline="0" dirty="0">
                          <a:solidFill>
                            <a:schemeClr val="tx1"/>
                          </a:solidFill>
                          <a:latin typeface="+mn-lt"/>
                        </a:rPr>
                        <a:t> </a:t>
                      </a:r>
                      <a:r>
                        <a:rPr lang="de-DE" sz="1600" baseline="0" dirty="0" err="1">
                          <a:solidFill>
                            <a:schemeClr val="tx1"/>
                          </a:solidFill>
                          <a:latin typeface="+mn-lt"/>
                        </a:rPr>
                        <a:t>payment</a:t>
                      </a:r>
                      <a:r>
                        <a:rPr lang="de-DE" sz="1600" dirty="0">
                          <a:solidFill>
                            <a:schemeClr val="tx1"/>
                          </a:solidFill>
                          <a:latin typeface="+mn-lt"/>
                        </a:rPr>
                        <a:t> </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66202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err="1">
                          <a:solidFill>
                            <a:schemeClr val="tx1"/>
                          </a:solidFill>
                          <a:latin typeface="+mn-lt"/>
                        </a:rPr>
                        <a:t>Criteria</a:t>
                      </a:r>
                      <a:r>
                        <a:rPr lang="de-DE" sz="1600" baseline="0" dirty="0">
                          <a:solidFill>
                            <a:schemeClr val="tx1"/>
                          </a:solidFill>
                          <a:latin typeface="+mn-lt"/>
                        </a:rPr>
                        <a:t> </a:t>
                      </a:r>
                      <a:r>
                        <a:rPr lang="de-DE" sz="1600" baseline="0" dirty="0" err="1">
                          <a:solidFill>
                            <a:schemeClr val="tx1"/>
                          </a:solidFill>
                          <a:latin typeface="+mn-lt"/>
                        </a:rPr>
                        <a:t>for</a:t>
                      </a:r>
                      <a:r>
                        <a:rPr lang="de-DE" sz="1600" baseline="0" dirty="0">
                          <a:solidFill>
                            <a:schemeClr val="tx1"/>
                          </a:solidFill>
                          <a:latin typeface="+mn-lt"/>
                        </a:rPr>
                        <a:t> </a:t>
                      </a:r>
                      <a:r>
                        <a:rPr lang="de-DE" sz="1600" baseline="0" dirty="0" err="1">
                          <a:solidFill>
                            <a:schemeClr val="tx1"/>
                          </a:solidFill>
                          <a:latin typeface="+mn-lt"/>
                        </a:rPr>
                        <a:t>the</a:t>
                      </a:r>
                      <a:r>
                        <a:rPr lang="de-DE" sz="1600" baseline="0" dirty="0">
                          <a:solidFill>
                            <a:schemeClr val="tx1"/>
                          </a:solidFill>
                          <a:latin typeface="+mn-lt"/>
                        </a:rPr>
                        <a:t> </a:t>
                      </a:r>
                      <a:r>
                        <a:rPr lang="de-DE" sz="1600" baseline="0" dirty="0" err="1">
                          <a:solidFill>
                            <a:schemeClr val="tx1"/>
                          </a:solidFill>
                          <a:latin typeface="+mn-lt"/>
                        </a:rPr>
                        <a:t>size</a:t>
                      </a:r>
                      <a:r>
                        <a:rPr lang="de-DE" sz="1600" baseline="0" dirty="0">
                          <a:solidFill>
                            <a:schemeClr val="tx1"/>
                          </a:solidFill>
                          <a:latin typeface="+mn-lt"/>
                        </a:rPr>
                        <a:t> </a:t>
                      </a:r>
                      <a:r>
                        <a:rPr lang="de-DE" sz="1600" baseline="0" dirty="0" err="1">
                          <a:solidFill>
                            <a:schemeClr val="tx1"/>
                          </a:solidFill>
                          <a:latin typeface="+mn-lt"/>
                        </a:rPr>
                        <a:t>of</a:t>
                      </a:r>
                      <a:r>
                        <a:rPr lang="de-DE" sz="1600" baseline="0" dirty="0">
                          <a:solidFill>
                            <a:schemeClr val="tx1"/>
                          </a:solidFill>
                          <a:latin typeface="+mn-lt"/>
                        </a:rPr>
                        <a:t> </a:t>
                      </a:r>
                      <a:r>
                        <a:rPr lang="de-DE" sz="1600" baseline="0" dirty="0" err="1">
                          <a:solidFill>
                            <a:schemeClr val="tx1"/>
                          </a:solidFill>
                          <a:latin typeface="+mn-lt"/>
                        </a:rPr>
                        <a:t>companies</a:t>
                      </a:r>
                      <a:r>
                        <a:rPr lang="de-DE" sz="1600" dirty="0">
                          <a:solidFill>
                            <a:schemeClr val="tx1"/>
                          </a:solidFill>
                          <a:latin typeface="+mn-lt"/>
                        </a:rPr>
                        <a:t>*</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Balance sheet total: €20 revenues: €40 million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250 employees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Balance sheet total: €20 revenues: €40 million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250 employees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250497">
                <a:tc>
                  <a:txBody>
                    <a:bodyPr/>
                    <a:lstStyle/>
                    <a:p>
                      <a:r>
                        <a:rPr lang="de-DE" sz="1600" dirty="0">
                          <a:solidFill>
                            <a:schemeClr val="tx1"/>
                          </a:solidFill>
                          <a:latin typeface="+mn-lt"/>
                        </a:rPr>
                        <a:t>Information</a:t>
                      </a:r>
                      <a:r>
                        <a:rPr lang="de-DE" sz="1600" baseline="0" dirty="0">
                          <a:solidFill>
                            <a:schemeClr val="tx1"/>
                          </a:solidFill>
                          <a:latin typeface="+mn-lt"/>
                        </a:rPr>
                        <a:t> </a:t>
                      </a:r>
                      <a:r>
                        <a:rPr lang="de-DE" sz="1600" baseline="0" dirty="0" err="1">
                          <a:solidFill>
                            <a:schemeClr val="tx1"/>
                          </a:solidFill>
                          <a:latin typeface="+mn-lt"/>
                        </a:rPr>
                        <a:t>that</a:t>
                      </a:r>
                      <a:r>
                        <a:rPr lang="de-DE" sz="1600" baseline="0" dirty="0">
                          <a:solidFill>
                            <a:schemeClr val="tx1"/>
                          </a:solidFill>
                          <a:latin typeface="+mn-lt"/>
                        </a:rPr>
                        <a:t> </a:t>
                      </a:r>
                      <a:r>
                        <a:rPr lang="de-DE" sz="1600" baseline="0" dirty="0" err="1">
                          <a:solidFill>
                            <a:schemeClr val="tx1"/>
                          </a:solidFill>
                          <a:latin typeface="+mn-lt"/>
                        </a:rPr>
                        <a:t>gives</a:t>
                      </a:r>
                      <a:r>
                        <a:rPr lang="de-DE" sz="1600" baseline="0" dirty="0">
                          <a:solidFill>
                            <a:schemeClr val="tx1"/>
                          </a:solidFill>
                          <a:latin typeface="+mn-lt"/>
                        </a:rPr>
                        <a:t> </a:t>
                      </a:r>
                      <a:r>
                        <a:rPr lang="de-DE" sz="1600" baseline="0" dirty="0" err="1">
                          <a:solidFill>
                            <a:schemeClr val="tx1"/>
                          </a:solidFill>
                          <a:latin typeface="+mn-lt"/>
                        </a:rPr>
                        <a:t>the</a:t>
                      </a:r>
                      <a:r>
                        <a:rPr lang="de-DE" sz="1600" baseline="0" dirty="0">
                          <a:solidFill>
                            <a:schemeClr val="tx1"/>
                          </a:solidFill>
                          <a:latin typeface="+mn-lt"/>
                        </a:rPr>
                        <a:t> </a:t>
                      </a:r>
                      <a:r>
                        <a:rPr lang="de-DE" sz="1600" baseline="0" dirty="0" err="1">
                          <a:solidFill>
                            <a:schemeClr val="tx1"/>
                          </a:solidFill>
                          <a:latin typeface="+mn-lt"/>
                        </a:rPr>
                        <a:t>general</a:t>
                      </a:r>
                      <a:r>
                        <a:rPr lang="de-DE" sz="1600" baseline="0" dirty="0">
                          <a:solidFill>
                            <a:schemeClr val="tx1"/>
                          </a:solidFill>
                          <a:latin typeface="+mn-lt"/>
                        </a:rPr>
                        <a:t> </a:t>
                      </a:r>
                      <a:r>
                        <a:rPr lang="de-DE" sz="1600" baseline="0" dirty="0" err="1">
                          <a:solidFill>
                            <a:schemeClr val="tx1"/>
                          </a:solidFill>
                          <a:latin typeface="+mn-lt"/>
                        </a:rPr>
                        <a:t>public</a:t>
                      </a:r>
                      <a:r>
                        <a:rPr lang="de-DE" sz="1600" baseline="0" dirty="0">
                          <a:solidFill>
                            <a:schemeClr val="tx1"/>
                          </a:solidFill>
                          <a:latin typeface="+mn-lt"/>
                        </a:rPr>
                        <a:t> an </a:t>
                      </a:r>
                      <a:r>
                        <a:rPr lang="de-DE" sz="1600" baseline="0" dirty="0" err="1">
                          <a:solidFill>
                            <a:schemeClr val="tx1"/>
                          </a:solidFill>
                          <a:latin typeface="+mn-lt"/>
                        </a:rPr>
                        <a:t>overview</a:t>
                      </a:r>
                      <a:r>
                        <a:rPr lang="de-DE" sz="1600" baseline="0" dirty="0">
                          <a:solidFill>
                            <a:schemeClr val="tx1"/>
                          </a:solidFill>
                          <a:latin typeface="+mn-lt"/>
                        </a:rPr>
                        <a:t> </a:t>
                      </a:r>
                      <a:r>
                        <a:rPr lang="de-DE" sz="1600" baseline="0" dirty="0" err="1">
                          <a:solidFill>
                            <a:schemeClr val="tx1"/>
                          </a:solidFill>
                          <a:latin typeface="+mn-lt"/>
                        </a:rPr>
                        <a:t>of</a:t>
                      </a:r>
                      <a:r>
                        <a:rPr lang="de-DE" sz="1600" baseline="0" dirty="0">
                          <a:solidFill>
                            <a:schemeClr val="tx1"/>
                          </a:solidFill>
                          <a:latin typeface="+mn-lt"/>
                        </a:rPr>
                        <a:t> </a:t>
                      </a:r>
                      <a:r>
                        <a:rPr lang="de-DE" sz="1600" baseline="0" dirty="0" err="1">
                          <a:solidFill>
                            <a:schemeClr val="tx1"/>
                          </a:solidFill>
                          <a:latin typeface="+mn-lt"/>
                        </a:rPr>
                        <a:t>the</a:t>
                      </a:r>
                      <a:r>
                        <a:rPr lang="de-DE" sz="1600" baseline="0" dirty="0">
                          <a:solidFill>
                            <a:schemeClr val="tx1"/>
                          </a:solidFill>
                          <a:latin typeface="+mn-lt"/>
                        </a:rPr>
                        <a:t> </a:t>
                      </a:r>
                      <a:r>
                        <a:rPr lang="de-DE" sz="1600" baseline="0" dirty="0" err="1">
                          <a:solidFill>
                            <a:schemeClr val="tx1"/>
                          </a:solidFill>
                          <a:latin typeface="+mn-lt"/>
                        </a:rPr>
                        <a:t>extractive</a:t>
                      </a:r>
                      <a:r>
                        <a:rPr lang="de-DE" sz="1600" baseline="0" dirty="0">
                          <a:solidFill>
                            <a:schemeClr val="tx1"/>
                          </a:solidFill>
                          <a:latin typeface="+mn-lt"/>
                        </a:rPr>
                        <a:t> </a:t>
                      </a:r>
                      <a:r>
                        <a:rPr lang="de-DE" sz="1600" baseline="0" dirty="0" err="1">
                          <a:solidFill>
                            <a:schemeClr val="tx1"/>
                          </a:solidFill>
                          <a:latin typeface="+mn-lt"/>
                        </a:rPr>
                        <a:t>sector</a:t>
                      </a:r>
                      <a:r>
                        <a:rPr lang="de-DE" sz="1600" baseline="0" dirty="0">
                          <a:solidFill>
                            <a:schemeClr val="tx1"/>
                          </a:solidFill>
                          <a:latin typeface="+mn-lt"/>
                        </a:rPr>
                        <a:t> </a:t>
                      </a:r>
                      <a:r>
                        <a:rPr lang="de-DE" sz="1600" baseline="0" dirty="0" err="1">
                          <a:solidFill>
                            <a:schemeClr val="tx1"/>
                          </a:solidFill>
                          <a:latin typeface="+mn-lt"/>
                        </a:rPr>
                        <a:t>operations</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de-DE" sz="1600" kern="1200" dirty="0" err="1">
                          <a:solidFill>
                            <a:schemeClr val="dk1"/>
                          </a:solidFill>
                          <a:latin typeface="+mn-lt"/>
                          <a:ea typeface="+mn-ea"/>
                          <a:cs typeface="+mn-cs"/>
                          <a:sym typeface="Wingdings"/>
                        </a:rPr>
                        <a:t>n.a</a:t>
                      </a:r>
                      <a:r>
                        <a:rPr lang="de-DE" sz="1600" kern="1200" dirty="0">
                          <a:solidFill>
                            <a:schemeClr val="dk1"/>
                          </a:solidFill>
                          <a:latin typeface="+mn-lt"/>
                          <a:ea typeface="+mn-ea"/>
                          <a:cs typeface="+mn-cs"/>
                          <a:sym typeface="Wingdings"/>
                        </a:rPr>
                        <a:t>.</a:t>
                      </a:r>
                      <a:endParaRPr lang="de-DE" sz="16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1600" dirty="0"/>
                        <a:t>Provided in the context report</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858184">
                <a:tc>
                  <a:txBody>
                    <a:bodyPr/>
                    <a:lstStyle/>
                    <a:p>
                      <a:r>
                        <a:rPr lang="de-DE" sz="1600" dirty="0">
                          <a:solidFill>
                            <a:schemeClr val="tx1"/>
                          </a:solidFill>
                          <a:latin typeface="+mn-lt"/>
                        </a:rPr>
                        <a:t>Cross-</a:t>
                      </a:r>
                      <a:r>
                        <a:rPr lang="de-DE" sz="1600" dirty="0" err="1">
                          <a:solidFill>
                            <a:schemeClr val="tx1"/>
                          </a:solidFill>
                          <a:latin typeface="+mn-lt"/>
                        </a:rPr>
                        <a:t>interest</a:t>
                      </a:r>
                      <a:r>
                        <a:rPr lang="de-DE" sz="1600" dirty="0">
                          <a:solidFill>
                            <a:schemeClr val="tx1"/>
                          </a:solidFill>
                          <a:latin typeface="+mn-lt"/>
                        </a:rPr>
                        <a:t> </a:t>
                      </a:r>
                      <a:r>
                        <a:rPr lang="de-DE" sz="1600" dirty="0" err="1">
                          <a:solidFill>
                            <a:schemeClr val="tx1"/>
                          </a:solidFill>
                          <a:latin typeface="+mn-lt"/>
                        </a:rPr>
                        <a:t>dialogue</a:t>
                      </a:r>
                      <a:r>
                        <a:rPr lang="de-DE" sz="1600" dirty="0">
                          <a:solidFill>
                            <a:schemeClr val="tx1"/>
                          </a:solidFill>
                          <a:latin typeface="+mn-lt"/>
                        </a:rPr>
                        <a:t> on </a:t>
                      </a:r>
                      <a:r>
                        <a:rPr lang="de-DE" sz="1600" dirty="0" err="1">
                          <a:solidFill>
                            <a:schemeClr val="tx1"/>
                          </a:solidFill>
                          <a:latin typeface="+mn-lt"/>
                        </a:rPr>
                        <a:t>the</a:t>
                      </a:r>
                      <a:r>
                        <a:rPr lang="de-DE" sz="1600" dirty="0">
                          <a:solidFill>
                            <a:schemeClr val="tx1"/>
                          </a:solidFill>
                          <a:latin typeface="+mn-lt"/>
                        </a:rPr>
                        <a:t> </a:t>
                      </a:r>
                      <a:r>
                        <a:rPr lang="de-DE" sz="1600" dirty="0" err="1">
                          <a:solidFill>
                            <a:schemeClr val="tx1"/>
                          </a:solidFill>
                          <a:latin typeface="+mn-lt"/>
                        </a:rPr>
                        <a:t>contribution</a:t>
                      </a:r>
                      <a:r>
                        <a:rPr lang="de-DE" sz="1600" dirty="0">
                          <a:solidFill>
                            <a:schemeClr val="tx1"/>
                          </a:solidFill>
                          <a:latin typeface="+mn-lt"/>
                        </a:rPr>
                        <a:t> </a:t>
                      </a:r>
                      <a:r>
                        <a:rPr lang="de-DE" sz="1600" dirty="0" err="1">
                          <a:solidFill>
                            <a:schemeClr val="tx1"/>
                          </a:solidFill>
                          <a:latin typeface="+mn-lt"/>
                        </a:rPr>
                        <a:t>of</a:t>
                      </a:r>
                      <a:r>
                        <a:rPr lang="de-DE" sz="1600" dirty="0">
                          <a:solidFill>
                            <a:schemeClr val="tx1"/>
                          </a:solidFill>
                          <a:latin typeface="+mn-lt"/>
                        </a:rPr>
                        <a:t> </a:t>
                      </a:r>
                      <a:r>
                        <a:rPr lang="de-DE" sz="1600" dirty="0" err="1">
                          <a:solidFill>
                            <a:schemeClr val="tx1"/>
                          </a:solidFill>
                          <a:latin typeface="+mn-lt"/>
                        </a:rPr>
                        <a:t>the</a:t>
                      </a:r>
                      <a:r>
                        <a:rPr lang="de-DE" sz="1600" dirty="0">
                          <a:solidFill>
                            <a:schemeClr val="tx1"/>
                          </a:solidFill>
                          <a:latin typeface="+mn-lt"/>
                        </a:rPr>
                        <a:t> </a:t>
                      </a:r>
                      <a:r>
                        <a:rPr lang="de-DE" sz="1600" dirty="0" err="1">
                          <a:solidFill>
                            <a:schemeClr val="tx1"/>
                          </a:solidFill>
                          <a:latin typeface="+mn-lt"/>
                        </a:rPr>
                        <a:t>extractive</a:t>
                      </a:r>
                      <a:r>
                        <a:rPr lang="de-DE" sz="1600" dirty="0">
                          <a:solidFill>
                            <a:schemeClr val="tx1"/>
                          </a:solidFill>
                          <a:latin typeface="+mn-lt"/>
                        </a:rPr>
                        <a:t> </a:t>
                      </a:r>
                      <a:r>
                        <a:rPr lang="de-DE" sz="1600" dirty="0" err="1">
                          <a:solidFill>
                            <a:schemeClr val="tx1"/>
                          </a:solidFill>
                          <a:latin typeface="+mn-lt"/>
                        </a:rPr>
                        <a:t>sector</a:t>
                      </a:r>
                      <a:r>
                        <a:rPr lang="de-DE" sz="1600" dirty="0">
                          <a:solidFill>
                            <a:schemeClr val="tx1"/>
                          </a:solidFill>
                          <a:latin typeface="+mn-lt"/>
                        </a:rPr>
                        <a:t> in Germany</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kern="1200" dirty="0" err="1">
                          <a:solidFill>
                            <a:schemeClr val="dk1"/>
                          </a:solidFill>
                          <a:latin typeface="+mn-lt"/>
                          <a:ea typeface="+mn-ea"/>
                          <a:cs typeface="+mn-cs"/>
                          <a:sym typeface="Wingdings"/>
                        </a:rPr>
                        <a:t>n.a</a:t>
                      </a:r>
                      <a:r>
                        <a:rPr lang="de-DE" sz="1600" kern="1200" dirty="0">
                          <a:solidFill>
                            <a:schemeClr val="dk1"/>
                          </a:solidFill>
                          <a:latin typeface="+mn-lt"/>
                          <a:ea typeface="+mn-ea"/>
                          <a:cs typeface="+mn-cs"/>
                          <a:sym typeface="Wingdings"/>
                        </a:rPr>
                        <a:t>.</a:t>
                      </a:r>
                      <a:endParaRPr lang="de-DE" sz="16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Through </a:t>
                      </a:r>
                      <a:r>
                        <a:rPr lang="de-DE" sz="1600" dirty="0" err="1"/>
                        <a:t>the</a:t>
                      </a:r>
                      <a:r>
                        <a:rPr lang="de-DE" sz="1600" dirty="0"/>
                        <a:t> Multi-Stakeholder Group</a:t>
                      </a:r>
                      <a:endParaRPr lang="de-DE" sz="1600" dirty="0">
                        <a:solidFill>
                          <a:schemeClr val="bg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858184">
                <a:tc>
                  <a:txBody>
                    <a:bodyPr/>
                    <a:lstStyle/>
                    <a:p>
                      <a:r>
                        <a:rPr lang="de-DE" sz="1600" dirty="0" err="1">
                          <a:solidFill>
                            <a:schemeClr val="tx1"/>
                          </a:solidFill>
                        </a:rPr>
                        <a:t>Is</a:t>
                      </a:r>
                      <a:r>
                        <a:rPr lang="de-DE" sz="1600" baseline="0" dirty="0">
                          <a:solidFill>
                            <a:schemeClr val="tx1"/>
                          </a:solidFill>
                        </a:rPr>
                        <a:t> </a:t>
                      </a:r>
                      <a:r>
                        <a:rPr lang="de-DE" sz="1600" baseline="0" dirty="0" err="1">
                          <a:solidFill>
                            <a:schemeClr val="tx1"/>
                          </a:solidFill>
                        </a:rPr>
                        <a:t>reporting</a:t>
                      </a:r>
                      <a:r>
                        <a:rPr lang="de-DE" sz="1600" baseline="0" dirty="0">
                          <a:solidFill>
                            <a:schemeClr val="tx1"/>
                          </a:solidFill>
                        </a:rPr>
                        <a:t> </a:t>
                      </a:r>
                      <a:r>
                        <a:rPr lang="de-DE" sz="1600" baseline="0" dirty="0" err="1">
                          <a:solidFill>
                            <a:schemeClr val="tx1"/>
                          </a:solidFill>
                        </a:rPr>
                        <a:t>mandatory</a:t>
                      </a:r>
                      <a:r>
                        <a:rPr lang="de-DE" sz="1600" baseline="0" dirty="0">
                          <a:solidFill>
                            <a:schemeClr val="tx1"/>
                          </a:solidFill>
                        </a:rPr>
                        <a:t>?</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kern="1200" dirty="0">
                          <a:solidFill>
                            <a:schemeClr val="tx1"/>
                          </a:solidFill>
                          <a:latin typeface="+mn-lt"/>
                          <a:ea typeface="+mn-ea"/>
                          <a:cs typeface="+mn-cs"/>
                        </a:rPr>
                        <a:t>Yes, penalty payments are</a:t>
                      </a:r>
                    </a:p>
                    <a:p>
                      <a:pPr algn="l"/>
                      <a:r>
                        <a:rPr lang="en-US" sz="1600" kern="1200" dirty="0">
                          <a:solidFill>
                            <a:schemeClr val="tx1"/>
                          </a:solidFill>
                          <a:latin typeface="+mn-lt"/>
                          <a:ea typeface="+mn-ea"/>
                          <a:cs typeface="+mn-cs"/>
                        </a:rPr>
                        <a:t>due in case of violations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ct val="0"/>
                        </a:spcBef>
                        <a:spcAft>
                          <a:spcPct val="0"/>
                        </a:spcAft>
                        <a:buClrTx/>
                        <a:buSzTx/>
                        <a:buFontTx/>
                        <a:buNone/>
                        <a:defRPr b="0" i="0"/>
                      </a:pPr>
                      <a:r>
                        <a:rPr lang="x-none" sz="1600" kern="1200" dirty="0">
                          <a:solidFill>
                            <a:schemeClr val="tx1"/>
                          </a:solidFill>
                          <a:latin typeface="+mn-lt"/>
                          <a:ea typeface="+mn-ea"/>
                          <a:cs typeface="+mn-cs"/>
                        </a:rPr>
                        <a:t>No, no sanctions for companies</a:t>
                      </a:r>
                      <a:r>
                        <a:rPr lang="de-DE" sz="1600" kern="1200" dirty="0">
                          <a:solidFill>
                            <a:schemeClr val="tx1"/>
                          </a:solidFill>
                          <a:latin typeface="+mn-lt"/>
                          <a:ea typeface="+mn-ea"/>
                          <a:cs typeface="+mn-cs"/>
                        </a:rPr>
                        <a:t>, but p</a:t>
                      </a:r>
                      <a:r>
                        <a:rPr lang="x-none" sz="1600" kern="1200" dirty="0">
                          <a:solidFill>
                            <a:schemeClr val="tx1"/>
                          </a:solidFill>
                          <a:latin typeface="+mn-lt"/>
                          <a:ea typeface="+mn-ea"/>
                          <a:cs typeface="+mn-cs"/>
                        </a:rPr>
                        <a:t>ossible threat to EITI status</a:t>
                      </a:r>
                    </a:p>
                  </a:txBody>
                  <a:tcPr marL="89535" marR="895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5" name="Titel 1"/>
          <p:cNvSpPr txBox="1">
            <a:spLocks/>
          </p:cNvSpPr>
          <p:nvPr/>
        </p:nvSpPr>
        <p:spPr>
          <a:xfrm>
            <a:off x="2156619" y="959325"/>
            <a:ext cx="7893844" cy="617928"/>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dirty="0">
              <a:solidFill>
                <a:schemeClr val="accent1"/>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0118574-A433-4EBF-B588-3053AC6A2D61}"/>
              </a:ext>
            </a:extLst>
          </p:cNvPr>
          <p:cNvSpPr txBox="1">
            <a:spLocks/>
          </p:cNvSpPr>
          <p:nvPr/>
        </p:nvSpPr>
        <p:spPr>
          <a:xfrm>
            <a:off x="1421945" y="438124"/>
            <a:ext cx="10513483" cy="716093"/>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kern="0" dirty="0">
                <a:solidFill>
                  <a:schemeClr val="accent2"/>
                </a:solidFill>
                <a:latin typeface="Arial" panose="020B0604020202020204" pitchFamily="34" charset="0"/>
                <a:cs typeface="Arial" panose="020B0604020202020204" pitchFamily="34" charset="0"/>
              </a:rPr>
              <a:t>Comparison of the D-EITI and the German Commercial Code</a:t>
            </a:r>
          </a:p>
        </p:txBody>
      </p:sp>
      <p:sp>
        <p:nvSpPr>
          <p:cNvPr id="2" name="Rechteck 1">
            <a:extLst>
              <a:ext uri="{FF2B5EF4-FFF2-40B4-BE49-F238E27FC236}">
                <a16:creationId xmlns:a16="http://schemas.microsoft.com/office/drawing/2014/main" id="{5D5BB5A6-9C67-4817-A711-396D80A79117}"/>
              </a:ext>
            </a:extLst>
          </p:cNvPr>
          <p:cNvSpPr/>
          <p:nvPr/>
        </p:nvSpPr>
        <p:spPr>
          <a:xfrm>
            <a:off x="2470484" y="6124640"/>
            <a:ext cx="7579979" cy="523220"/>
          </a:xfrm>
          <a:prstGeom prst="rect">
            <a:avLst/>
          </a:prstGeom>
        </p:spPr>
        <p:txBody>
          <a:bodyPr wrap="square">
            <a:spAutoFit/>
          </a:bodyPr>
          <a:lstStyle/>
          <a:p>
            <a:r>
              <a:rPr lang="de-DE" sz="1400" b="0" dirty="0"/>
              <a:t>* </a:t>
            </a:r>
            <a:r>
              <a:rPr lang="en-US" sz="1400" b="0" dirty="0"/>
              <a:t>"Large" in the legal sense is defined as companies that exceed at least two of the three criteria mentioned above on two consecutive balance sheet dates </a:t>
            </a:r>
            <a:r>
              <a:rPr lang="de-DE" sz="1400" b="0" dirty="0"/>
              <a:t>(§ 267 Abs. 3 HGB).</a:t>
            </a:r>
          </a:p>
        </p:txBody>
      </p:sp>
    </p:spTree>
    <p:extLst>
      <p:ext uri="{BB962C8B-B14F-4D97-AF65-F5344CB8AC3E}">
        <p14:creationId xmlns:p14="http://schemas.microsoft.com/office/powerpoint/2010/main" val="42352009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54730DDF-429E-45C4-B291-453667D45E2B}"/>
              </a:ext>
            </a:extLst>
          </p:cNvPr>
          <p:cNvSpPr txBox="1">
            <a:spLocks/>
          </p:cNvSpPr>
          <p:nvPr/>
        </p:nvSpPr>
        <p:spPr>
          <a:xfrm>
            <a:off x="2152651" y="2797176"/>
            <a:ext cx="7897813" cy="619125"/>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3600" dirty="0">
                <a:solidFill>
                  <a:schemeClr val="accent2"/>
                </a:solidFill>
                <a:latin typeface="Arial" panose="020B0604020202020204" pitchFamily="34" charset="0"/>
                <a:cs typeface="Arial" panose="020B0604020202020204" pitchFamily="34" charset="0"/>
              </a:rPr>
              <a:t>6. D-EITI </a:t>
            </a:r>
            <a:r>
              <a:rPr lang="de-DE" sz="3600" dirty="0" err="1">
                <a:solidFill>
                  <a:schemeClr val="accent2"/>
                </a:solidFill>
                <a:latin typeface="Arial" panose="020B0604020202020204" pitchFamily="34" charset="0"/>
                <a:cs typeface="Arial" panose="020B0604020202020204" pitchFamily="34" charset="0"/>
              </a:rPr>
              <a:t>photos</a:t>
            </a:r>
            <a:r>
              <a:rPr lang="de-DE" sz="3600" dirty="0">
                <a:solidFill>
                  <a:schemeClr val="accent2"/>
                </a:solidFill>
                <a:latin typeface="Arial" panose="020B0604020202020204" pitchFamily="34" charset="0"/>
                <a:cs typeface="Arial" panose="020B0604020202020204" pitchFamily="34" charset="0"/>
              </a:rPr>
              <a:t> (</a:t>
            </a:r>
            <a:r>
              <a:rPr lang="de-DE" sz="3600" dirty="0" err="1">
                <a:solidFill>
                  <a:schemeClr val="accent2"/>
                </a:solidFill>
                <a:latin typeface="Arial" panose="020B0604020202020204" pitchFamily="34" charset="0"/>
                <a:cs typeface="Arial" panose="020B0604020202020204" pitchFamily="34" charset="0"/>
              </a:rPr>
              <a:t>as</a:t>
            </a:r>
            <a:r>
              <a:rPr lang="de-DE" sz="3600" dirty="0">
                <a:solidFill>
                  <a:schemeClr val="accent2"/>
                </a:solidFill>
                <a:latin typeface="Arial" panose="020B0604020202020204" pitchFamily="34" charset="0"/>
                <a:cs typeface="Arial" panose="020B0604020202020204" pitchFamily="34" charset="0"/>
              </a:rPr>
              <a:t> </a:t>
            </a:r>
            <a:r>
              <a:rPr lang="de-DE" sz="3600" dirty="0" err="1">
                <a:solidFill>
                  <a:schemeClr val="accent2"/>
                </a:solidFill>
                <a:latin typeface="Arial" panose="020B0604020202020204" pitchFamily="34" charset="0"/>
                <a:cs typeface="Arial" panose="020B0604020202020204" pitchFamily="34" charset="0"/>
              </a:rPr>
              <a:t>of</a:t>
            </a:r>
            <a:r>
              <a:rPr lang="de-DE" sz="3600" dirty="0">
                <a:solidFill>
                  <a:schemeClr val="accent2"/>
                </a:solidFill>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5807580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94E5C7C-8B80-42A2-990D-0B51E0D8B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712" y="284521"/>
            <a:ext cx="8613723" cy="5742482"/>
          </a:xfrm>
          <a:prstGeom prst="rect">
            <a:avLst/>
          </a:prstGeom>
        </p:spPr>
      </p:pic>
      <p:sp>
        <p:nvSpPr>
          <p:cNvPr id="3" name="Rechteck 2">
            <a:extLst>
              <a:ext uri="{FF2B5EF4-FFF2-40B4-BE49-F238E27FC236}">
                <a16:creationId xmlns:a16="http://schemas.microsoft.com/office/drawing/2014/main" id="{F4C8FD0A-E3FF-4E48-8C5E-9F3F92AB6C25}"/>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MSG </a:t>
            </a:r>
            <a:r>
              <a:rPr lang="de-DE" sz="2000" dirty="0" err="1">
                <a:latin typeface="Arial" panose="020B0604020202020204" pitchFamily="34" charset="0"/>
                <a:ea typeface="Calibri" panose="020F0502020204030204" pitchFamily="34" charset="0"/>
                <a:cs typeface="Arial" panose="020B0604020202020204" pitchFamily="34" charset="0"/>
              </a:rPr>
              <a:t>member</a:t>
            </a:r>
            <a:r>
              <a:rPr lang="de-DE" sz="2000" dirty="0">
                <a:latin typeface="Arial" panose="020B0604020202020204" pitchFamily="34" charset="0"/>
                <a:ea typeface="Calibri" panose="020F0502020204030204" pitchFamily="34" charset="0"/>
                <a:cs typeface="Arial" panose="020B0604020202020204" pitchFamily="34" charset="0"/>
              </a:rPr>
              <a:t> Prof. Edda Müller (</a:t>
            </a:r>
            <a:r>
              <a:rPr lang="de-DE" sz="2000" dirty="0" err="1">
                <a:latin typeface="Arial" panose="020B0604020202020204" pitchFamily="34" charset="0"/>
                <a:ea typeface="Calibri" panose="020F0502020204030204" pitchFamily="34" charset="0"/>
                <a:cs typeface="Arial" panose="020B0604020202020204" pitchFamily="34" charset="0"/>
              </a:rPr>
              <a:t>left</a:t>
            </a:r>
            <a:r>
              <a:rPr lang="de-DE" sz="2000" dirty="0">
                <a:latin typeface="Arial" panose="020B0604020202020204" pitchFamily="34" charset="0"/>
                <a:ea typeface="Calibri" panose="020F0502020204030204" pitchFamily="34" charset="0"/>
                <a:cs typeface="Arial" panose="020B0604020202020204" pitchFamily="34" charset="0"/>
              </a:rPr>
              <a:t>) at </a:t>
            </a:r>
            <a:r>
              <a:rPr lang="de-DE" sz="2000" dirty="0" err="1">
                <a:latin typeface="Arial" panose="020B0604020202020204" pitchFamily="34" charset="0"/>
                <a:ea typeface="Calibri" panose="020F0502020204030204" pitchFamily="34" charset="0"/>
                <a:cs typeface="Arial" panose="020B0604020202020204" pitchFamily="34" charset="0"/>
              </a:rPr>
              <a:t>the</a:t>
            </a:r>
            <a:r>
              <a:rPr lang="de-DE" sz="2000" dirty="0">
                <a:latin typeface="Arial" panose="020B0604020202020204" pitchFamily="34" charset="0"/>
                <a:ea typeface="Calibri" panose="020F0502020204030204" pitchFamily="34" charset="0"/>
                <a:cs typeface="Arial" panose="020B0604020202020204" pitchFamily="34" charset="0"/>
              </a:rPr>
              <a:t> EITI World Conference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093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62ED494-6A6C-4FC2-A873-973860DA0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565" y="449706"/>
            <a:ext cx="8388870" cy="5592580"/>
          </a:xfrm>
          <a:prstGeom prst="rect">
            <a:avLst/>
          </a:prstGeom>
        </p:spPr>
      </p:pic>
      <p:sp>
        <p:nvSpPr>
          <p:cNvPr id="2" name="Rechteck 1">
            <a:extLst>
              <a:ext uri="{FF2B5EF4-FFF2-40B4-BE49-F238E27FC236}">
                <a16:creationId xmlns:a16="http://schemas.microsoft.com/office/drawing/2014/main" id="{40A42C3A-1F61-4A0E-83D5-86F3A2E8AA9C}"/>
              </a:ext>
            </a:extLst>
          </p:cNvPr>
          <p:cNvSpPr/>
          <p:nvPr/>
        </p:nvSpPr>
        <p:spPr>
          <a:xfrm>
            <a:off x="2548329" y="6027003"/>
            <a:ext cx="7742106" cy="707886"/>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MSG Vice Chair Andrea </a:t>
            </a:r>
            <a:r>
              <a:rPr lang="en-US" sz="2000" dirty="0" err="1">
                <a:latin typeface="Arial" panose="020B0604020202020204" pitchFamily="34" charset="0"/>
                <a:ea typeface="Calibri" panose="020F0502020204030204" pitchFamily="34" charset="0"/>
                <a:cs typeface="Arial" panose="020B0604020202020204" pitchFamily="34" charset="0"/>
              </a:rPr>
              <a:t>Jünemann</a:t>
            </a:r>
            <a:r>
              <a:rPr lang="en-US" sz="2000" dirty="0">
                <a:latin typeface="Arial" panose="020B0604020202020204" pitchFamily="34" charset="0"/>
                <a:ea typeface="Calibri" panose="020F0502020204030204" pitchFamily="34" charset="0"/>
                <a:cs typeface="Arial" panose="020B0604020202020204" pitchFamily="34" charset="0"/>
              </a:rPr>
              <a:t> at the EITI World Conference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4576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pic>
        <p:nvPicPr>
          <p:cNvPr id="6" name="Grafik 5">
            <a:extLst>
              <a:ext uri="{FF2B5EF4-FFF2-40B4-BE49-F238E27FC236}">
                <a16:creationId xmlns:a16="http://schemas.microsoft.com/office/drawing/2014/main" id="{D56AC782-E7B6-4DAC-AC7A-B1B2329896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565" y="434423"/>
            <a:ext cx="8388870" cy="5592580"/>
          </a:xfrm>
          <a:prstGeom prst="rect">
            <a:avLst/>
          </a:prstGeom>
        </p:spPr>
      </p:pic>
      <p:sp>
        <p:nvSpPr>
          <p:cNvPr id="4" name="Rechteck 3">
            <a:extLst>
              <a:ext uri="{FF2B5EF4-FFF2-40B4-BE49-F238E27FC236}">
                <a16:creationId xmlns:a16="http://schemas.microsoft.com/office/drawing/2014/main" id="{61165C44-1242-4F60-8EB9-9755EED2413A}"/>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MSG </a:t>
            </a:r>
            <a:r>
              <a:rPr lang="de-DE" sz="2000" dirty="0" err="1">
                <a:latin typeface="Arial" panose="020B0604020202020204" pitchFamily="34" charset="0"/>
                <a:ea typeface="Calibri" panose="020F0502020204030204" pitchFamily="34" charset="0"/>
                <a:cs typeface="Arial" panose="020B0604020202020204" pitchFamily="34" charset="0"/>
              </a:rPr>
              <a:t>member</a:t>
            </a:r>
            <a:r>
              <a:rPr lang="de-DE" sz="2000" dirty="0">
                <a:latin typeface="Arial" panose="020B0604020202020204" pitchFamily="34" charset="0"/>
                <a:ea typeface="Calibri" panose="020F0502020204030204" pitchFamily="34" charset="0"/>
                <a:cs typeface="Arial" panose="020B0604020202020204" pitchFamily="34" charset="0"/>
              </a:rPr>
              <a:t> Friedrich Wilhelm Wagner at </a:t>
            </a:r>
            <a:r>
              <a:rPr lang="de-DE" sz="2000" dirty="0" err="1">
                <a:latin typeface="Arial" panose="020B0604020202020204" pitchFamily="34" charset="0"/>
                <a:ea typeface="Calibri" panose="020F0502020204030204" pitchFamily="34" charset="0"/>
                <a:cs typeface="Arial" panose="020B0604020202020204" pitchFamily="34" charset="0"/>
              </a:rPr>
              <a:t>the</a:t>
            </a:r>
            <a:r>
              <a:rPr lang="de-DE" sz="2000" dirty="0">
                <a:latin typeface="Arial" panose="020B0604020202020204" pitchFamily="34" charset="0"/>
                <a:ea typeface="Calibri" panose="020F0502020204030204" pitchFamily="34" charset="0"/>
                <a:cs typeface="Arial" panose="020B0604020202020204" pitchFamily="34" charset="0"/>
              </a:rPr>
              <a:t> EITI World Conference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9392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61165C44-1242-4F60-8EB9-9755EED2413A}"/>
              </a:ext>
            </a:extLst>
          </p:cNvPr>
          <p:cNvSpPr/>
          <p:nvPr/>
        </p:nvSpPr>
        <p:spPr>
          <a:xfrm>
            <a:off x="2775284" y="5898675"/>
            <a:ext cx="6743471" cy="707886"/>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Impressions of the 17th MSG meeting (February 2020) at the Federal Ministry of Economics and Energy</a:t>
            </a:r>
            <a:endParaRPr lang="de-DE" sz="2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02915C9-BB78-4182-8483-6AD543D82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0944" y="309119"/>
            <a:ext cx="7742105" cy="5591415"/>
          </a:xfrm>
          <a:prstGeom prst="rect">
            <a:avLst/>
          </a:prstGeom>
        </p:spPr>
      </p:pic>
    </p:spTree>
    <p:extLst>
      <p:ext uri="{BB962C8B-B14F-4D97-AF65-F5344CB8AC3E}">
        <p14:creationId xmlns:p14="http://schemas.microsoft.com/office/powerpoint/2010/main" val="11942727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61165C44-1242-4F60-8EB9-9755EED2413A}"/>
              </a:ext>
            </a:extLst>
          </p:cNvPr>
          <p:cNvSpPr/>
          <p:nvPr/>
        </p:nvSpPr>
        <p:spPr>
          <a:xfrm>
            <a:off x="2646948" y="5898675"/>
            <a:ext cx="6871808" cy="707886"/>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Impressions of the 17th MSG meeting (February 2020) at the Federal Ministry of Economics and Energy</a:t>
            </a:r>
          </a:p>
        </p:txBody>
      </p:sp>
      <p:pic>
        <p:nvPicPr>
          <p:cNvPr id="6" name="Grafik 5">
            <a:extLst>
              <a:ext uri="{FF2B5EF4-FFF2-40B4-BE49-F238E27FC236}">
                <a16:creationId xmlns:a16="http://schemas.microsoft.com/office/drawing/2014/main" id="{330E6EB5-1100-4432-8E6F-DD3677D8AB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045" y="251439"/>
            <a:ext cx="7852017" cy="5670804"/>
          </a:xfrm>
          <a:prstGeom prst="rect">
            <a:avLst/>
          </a:prstGeom>
        </p:spPr>
      </p:pic>
    </p:spTree>
    <p:extLst>
      <p:ext uri="{BB962C8B-B14F-4D97-AF65-F5344CB8AC3E}">
        <p14:creationId xmlns:p14="http://schemas.microsoft.com/office/powerpoint/2010/main" val="9608049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54730DDF-429E-45C4-B291-453667D45E2B}"/>
              </a:ext>
            </a:extLst>
          </p:cNvPr>
          <p:cNvSpPr txBox="1">
            <a:spLocks/>
          </p:cNvSpPr>
          <p:nvPr/>
        </p:nvSpPr>
        <p:spPr>
          <a:xfrm>
            <a:off x="2152651" y="2797176"/>
            <a:ext cx="7897813" cy="619125"/>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3600" dirty="0">
                <a:solidFill>
                  <a:schemeClr val="accent2"/>
                </a:solidFill>
                <a:latin typeface="Arial" panose="020B0604020202020204" pitchFamily="34" charset="0"/>
                <a:cs typeface="Arial" panose="020B0604020202020204" pitchFamily="34" charset="0"/>
              </a:rPr>
              <a:t>7. More </a:t>
            </a:r>
            <a:r>
              <a:rPr lang="de-DE" sz="3600" dirty="0" err="1">
                <a:solidFill>
                  <a:schemeClr val="accent2"/>
                </a:solidFill>
                <a:latin typeface="Arial" panose="020B0604020202020204" pitchFamily="34" charset="0"/>
                <a:cs typeface="Arial" panose="020B0604020202020204" pitchFamily="34" charset="0"/>
              </a:rPr>
              <a:t>information</a:t>
            </a:r>
            <a:r>
              <a:rPr lang="de-DE" sz="3600" dirty="0">
                <a:solidFill>
                  <a:schemeClr val="accent2"/>
                </a:solidFill>
                <a:latin typeface="Arial" panose="020B0604020202020204" pitchFamily="34" charset="0"/>
                <a:cs typeface="Arial" panose="020B0604020202020204" pitchFamily="34" charset="0"/>
              </a:rPr>
              <a:t> </a:t>
            </a:r>
            <a:r>
              <a:rPr lang="de-DE" sz="3600" dirty="0" err="1">
                <a:solidFill>
                  <a:schemeClr val="accent2"/>
                </a:solidFill>
                <a:latin typeface="Arial" panose="020B0604020202020204" pitchFamily="34" charset="0"/>
                <a:cs typeface="Arial" panose="020B0604020202020204" pitchFamily="34" charset="0"/>
              </a:rPr>
              <a:t>and</a:t>
            </a:r>
            <a:r>
              <a:rPr lang="de-DE" sz="3600" dirty="0">
                <a:solidFill>
                  <a:schemeClr val="accent2"/>
                </a:solidFill>
                <a:latin typeface="Arial" panose="020B0604020202020204" pitchFamily="34" charset="0"/>
                <a:cs typeface="Arial" panose="020B0604020202020204" pitchFamily="34" charset="0"/>
              </a:rPr>
              <a:t> </a:t>
            </a:r>
            <a:r>
              <a:rPr lang="de-DE" sz="3600" dirty="0" err="1">
                <a:solidFill>
                  <a:schemeClr val="accent2"/>
                </a:solidFill>
                <a:latin typeface="Arial" panose="020B0604020202020204" pitchFamily="34" charset="0"/>
                <a:cs typeface="Arial" panose="020B0604020202020204" pitchFamily="34" charset="0"/>
              </a:rPr>
              <a:t>contact</a:t>
            </a:r>
            <a:endParaRPr lang="de-DE" sz="3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9060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kern="1200" dirty="0">
                <a:solidFill>
                  <a:schemeClr val="accent2"/>
                </a:solidFill>
                <a:latin typeface="Arial" panose="020B0604020202020204" pitchFamily="34" charset="0"/>
                <a:cs typeface="Arial" panose="020B0604020202020204" pitchFamily="34" charset="0"/>
              </a:rPr>
              <a:t>More </a:t>
            </a:r>
            <a:r>
              <a:rPr lang="de-DE" sz="2800" kern="1200" dirty="0" err="1">
                <a:solidFill>
                  <a:schemeClr val="accent2"/>
                </a:solidFill>
                <a:latin typeface="Arial" panose="020B0604020202020204" pitchFamily="34" charset="0"/>
                <a:cs typeface="Arial" panose="020B0604020202020204" pitchFamily="34" charset="0"/>
              </a:rPr>
              <a:t>information</a:t>
            </a:r>
            <a:r>
              <a:rPr lang="de-DE" sz="2800" kern="1200" dirty="0">
                <a:solidFill>
                  <a:schemeClr val="accent2"/>
                </a:solidFill>
                <a:latin typeface="Arial" panose="020B0604020202020204" pitchFamily="34" charset="0"/>
                <a:cs typeface="Arial" panose="020B0604020202020204" pitchFamily="34" charset="0"/>
              </a:rPr>
              <a:t> </a:t>
            </a:r>
            <a:r>
              <a:rPr lang="de-DE" sz="2800" kern="1200" dirty="0" err="1">
                <a:solidFill>
                  <a:schemeClr val="accent2"/>
                </a:solidFill>
                <a:latin typeface="Arial" panose="020B0604020202020204" pitchFamily="34" charset="0"/>
                <a:cs typeface="Arial" panose="020B0604020202020204" pitchFamily="34" charset="0"/>
              </a:rPr>
              <a:t>about</a:t>
            </a:r>
            <a:r>
              <a:rPr lang="de-DE" sz="2800" kern="1200" dirty="0">
                <a:solidFill>
                  <a:schemeClr val="accent2"/>
                </a:solidFill>
                <a:latin typeface="Arial" panose="020B0604020202020204" pitchFamily="34" charset="0"/>
                <a:cs typeface="Arial" panose="020B0604020202020204" pitchFamily="34" charset="0"/>
              </a:rPr>
              <a:t> D-EITI</a:t>
            </a:r>
            <a:br>
              <a:rPr lang="de-DE" dirty="0"/>
            </a:br>
            <a:endParaRPr lang="de-DE" dirty="0"/>
          </a:p>
        </p:txBody>
      </p:sp>
      <p:sp>
        <p:nvSpPr>
          <p:cNvPr id="3" name="Rechteck 2"/>
          <p:cNvSpPr/>
          <p:nvPr/>
        </p:nvSpPr>
        <p:spPr>
          <a:xfrm>
            <a:off x="2358301" y="2236643"/>
            <a:ext cx="2565126" cy="830997"/>
          </a:xfrm>
          <a:prstGeom prst="rect">
            <a:avLst/>
          </a:prstGeom>
        </p:spPr>
        <p:txBody>
          <a:bodyPr wrap="none">
            <a:spAutoFit/>
          </a:bodyPr>
          <a:lstStyle/>
          <a:p>
            <a:r>
              <a:rPr lang="de-DE" sz="3200" dirty="0">
                <a:solidFill>
                  <a:schemeClr val="accent2"/>
                </a:solidFill>
                <a:latin typeface="Arial" panose="020B0604020202020204" pitchFamily="34" charset="0"/>
                <a:ea typeface="+mj-ea"/>
                <a:cs typeface="Arial" panose="020B0604020202020204" pitchFamily="34" charset="0"/>
              </a:rPr>
              <a:t>http//: </a:t>
            </a:r>
            <a:r>
              <a:rPr lang="de-DE" sz="1600" b="0" dirty="0">
                <a:solidFill>
                  <a:schemeClr val="accent2"/>
                </a:solidFill>
                <a:latin typeface="Arial" panose="020B0604020202020204" pitchFamily="34" charset="0"/>
                <a:ea typeface="+mj-ea"/>
                <a:cs typeface="Arial" panose="020B0604020202020204" pitchFamily="34" charset="0"/>
              </a:rPr>
              <a:t>Internetseite</a:t>
            </a:r>
          </a:p>
          <a:p>
            <a:r>
              <a:rPr lang="de-DE" sz="1600" b="0" dirty="0">
                <a:solidFill>
                  <a:schemeClr val="accent2"/>
                </a:solidFill>
                <a:latin typeface="Arial" panose="020B0604020202020204" pitchFamily="34" charset="0"/>
                <a:ea typeface="+mj-ea"/>
                <a:cs typeface="Arial" panose="020B0604020202020204" pitchFamily="34" charset="0"/>
              </a:rPr>
              <a:t>www.D-EITI.de</a:t>
            </a:r>
            <a:endParaRPr lang="de-DE" sz="2000" b="0" dirty="0">
              <a:solidFill>
                <a:schemeClr val="accent2"/>
              </a:solidFill>
              <a:latin typeface="Arial" panose="020B0604020202020204" pitchFamily="34" charset="0"/>
              <a:ea typeface="+mj-ea"/>
              <a:cs typeface="Arial" panose="020B0604020202020204" pitchFamily="34" charset="0"/>
            </a:endParaRPr>
          </a:p>
        </p:txBody>
      </p:sp>
      <p:sp>
        <p:nvSpPr>
          <p:cNvPr id="6" name="Rechteck 5"/>
          <p:cNvSpPr/>
          <p:nvPr/>
        </p:nvSpPr>
        <p:spPr>
          <a:xfrm>
            <a:off x="7156314" y="5303687"/>
            <a:ext cx="1691489" cy="523220"/>
          </a:xfrm>
          <a:prstGeom prst="rect">
            <a:avLst/>
          </a:prstGeom>
        </p:spPr>
        <p:txBody>
          <a:bodyPr wrap="none">
            <a:spAutoFit/>
          </a:bodyPr>
          <a:lstStyle/>
          <a:p>
            <a:r>
              <a:rPr lang="de-DE" sz="1400" b="0" dirty="0">
                <a:solidFill>
                  <a:schemeClr val="accent2"/>
                </a:solidFill>
                <a:latin typeface="Arial" panose="020B0604020202020204" pitchFamily="34" charset="0"/>
                <a:ea typeface="+mj-ea"/>
                <a:cs typeface="Arial" panose="020B0604020202020204" pitchFamily="34" charset="0"/>
              </a:rPr>
              <a:t>Twitter</a:t>
            </a:r>
          </a:p>
          <a:p>
            <a:r>
              <a:rPr lang="de-DE" sz="1400" b="0" dirty="0">
                <a:solidFill>
                  <a:schemeClr val="accent2"/>
                </a:solidFill>
                <a:latin typeface="Arial" panose="020B0604020202020204" pitchFamily="34" charset="0"/>
                <a:ea typeface="+mj-ea"/>
                <a:cs typeface="Arial" panose="020B0604020202020204" pitchFamily="34" charset="0"/>
              </a:rPr>
              <a:t>@</a:t>
            </a:r>
            <a:r>
              <a:rPr lang="de-DE" sz="1400" b="0" dirty="0" err="1">
                <a:solidFill>
                  <a:schemeClr val="accent2"/>
                </a:solidFill>
                <a:latin typeface="Arial" panose="020B0604020202020204" pitchFamily="34" charset="0"/>
                <a:ea typeface="+mj-ea"/>
                <a:cs typeface="Arial" panose="020B0604020202020204" pitchFamily="34" charset="0"/>
              </a:rPr>
              <a:t>EITIDeutschland</a:t>
            </a:r>
            <a:endParaRPr lang="de-DE" sz="1400" b="0" dirty="0">
              <a:solidFill>
                <a:schemeClr val="accent2"/>
              </a:solidFill>
              <a:latin typeface="Arial" panose="020B0604020202020204" pitchFamily="34" charset="0"/>
              <a:ea typeface="+mj-ea"/>
              <a:cs typeface="Arial" panose="020B0604020202020204" pitchFamily="34" charset="0"/>
            </a:endParaRPr>
          </a:p>
        </p:txBody>
      </p:sp>
      <p:sp>
        <p:nvSpPr>
          <p:cNvPr id="5" name="AutoShape 4" descr="Bildergebnis für twitter"/>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7"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61014" y="5359624"/>
            <a:ext cx="581025" cy="48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531143" y="2205865"/>
            <a:ext cx="2081019" cy="892552"/>
          </a:xfrm>
          <a:prstGeom prst="rect">
            <a:avLst/>
          </a:prstGeom>
        </p:spPr>
        <p:txBody>
          <a:bodyPr wrap="none">
            <a:spAutoFit/>
          </a:bodyPr>
          <a:lstStyle/>
          <a:p>
            <a:r>
              <a:rPr lang="de-DE" sz="3600" b="0" dirty="0">
                <a:solidFill>
                  <a:schemeClr val="accent2"/>
                </a:solidFill>
                <a:latin typeface="Arial" panose="020B0604020202020204" pitchFamily="34" charset="0"/>
                <a:ea typeface="+mj-ea"/>
                <a:cs typeface="Arial" panose="020B0604020202020204" pitchFamily="34" charset="0"/>
              </a:rPr>
              <a:t>@</a:t>
            </a:r>
            <a:r>
              <a:rPr lang="de-DE" sz="1800" b="0" dirty="0">
                <a:solidFill>
                  <a:schemeClr val="accent2"/>
                </a:solidFill>
                <a:latin typeface="Arial" panose="020B0604020202020204" pitchFamily="34" charset="0"/>
                <a:ea typeface="+mj-ea"/>
                <a:cs typeface="Arial" panose="020B0604020202020204" pitchFamily="34" charset="0"/>
              </a:rPr>
              <a:t> </a:t>
            </a:r>
            <a:r>
              <a:rPr lang="de-DE" sz="1600" b="0" dirty="0">
                <a:solidFill>
                  <a:schemeClr val="accent2"/>
                </a:solidFill>
                <a:latin typeface="Arial" panose="020B0604020202020204" pitchFamily="34" charset="0"/>
                <a:ea typeface="+mj-ea"/>
                <a:cs typeface="Arial" panose="020B0604020202020204" pitchFamily="34" charset="0"/>
              </a:rPr>
              <a:t>Kontakt</a:t>
            </a:r>
          </a:p>
          <a:p>
            <a:r>
              <a:rPr lang="de-DE" sz="1600" b="0" dirty="0">
                <a:solidFill>
                  <a:schemeClr val="accent2"/>
                </a:solidFill>
                <a:latin typeface="Arial" panose="020B0604020202020204" pitchFamily="34" charset="0"/>
                <a:ea typeface="+mj-ea"/>
                <a:cs typeface="Arial" panose="020B0604020202020204" pitchFamily="34" charset="0"/>
              </a:rPr>
              <a:t>sekretariat@d-eiti.de</a:t>
            </a:r>
          </a:p>
        </p:txBody>
      </p:sp>
      <p:sp>
        <p:nvSpPr>
          <p:cNvPr id="10" name="Rechteck 9"/>
          <p:cNvSpPr/>
          <p:nvPr/>
        </p:nvSpPr>
        <p:spPr>
          <a:xfrm>
            <a:off x="3557483" y="4087827"/>
            <a:ext cx="4277005" cy="584775"/>
          </a:xfrm>
          <a:prstGeom prst="rect">
            <a:avLst/>
          </a:prstGeom>
        </p:spPr>
        <p:txBody>
          <a:bodyPr wrap="none">
            <a:spAutoFit/>
          </a:bodyPr>
          <a:lstStyle/>
          <a:p>
            <a:r>
              <a:rPr lang="de-DE" sz="1600" b="0" dirty="0">
                <a:solidFill>
                  <a:schemeClr val="accent2"/>
                </a:solidFill>
                <a:latin typeface="Arial" panose="020B0604020202020204" pitchFamily="34" charset="0"/>
                <a:ea typeface="+mj-ea"/>
                <a:cs typeface="Arial" panose="020B0604020202020204" pitchFamily="34" charset="0"/>
              </a:rPr>
              <a:t>D-EITI-Newsletter</a:t>
            </a:r>
          </a:p>
          <a:p>
            <a:r>
              <a:rPr lang="de-DE" sz="1600" b="0" dirty="0">
                <a:solidFill>
                  <a:schemeClr val="accent2"/>
                </a:solidFill>
                <a:latin typeface="Arial" panose="020B0604020202020204" pitchFamily="34" charset="0"/>
                <a:ea typeface="+mj-ea"/>
                <a:cs typeface="Arial" panose="020B0604020202020204" pitchFamily="34" charset="0"/>
              </a:rPr>
              <a:t>www.d-eiti.de/kontakt-newsletter-abonnieren/</a:t>
            </a:r>
          </a:p>
        </p:txBody>
      </p:sp>
      <p:grpSp>
        <p:nvGrpSpPr>
          <p:cNvPr id="16" name="Gruppieren 15"/>
          <p:cNvGrpSpPr/>
          <p:nvPr/>
        </p:nvGrpSpPr>
        <p:grpSpPr>
          <a:xfrm>
            <a:off x="2935347" y="4169494"/>
            <a:ext cx="567163" cy="357783"/>
            <a:chOff x="4943475" y="1352550"/>
            <a:chExt cx="752476" cy="466725"/>
          </a:xfrm>
        </p:grpSpPr>
        <p:sp>
          <p:nvSpPr>
            <p:cNvPr id="7" name="Rechteck 6"/>
            <p:cNvSpPr/>
            <p:nvPr/>
          </p:nvSpPr>
          <p:spPr bwMode="auto">
            <a:xfrm>
              <a:off x="4943475" y="1352550"/>
              <a:ext cx="752475" cy="46672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mn-lt"/>
              </a:endParaRPr>
            </a:p>
          </p:txBody>
        </p:sp>
        <p:cxnSp>
          <p:nvCxnSpPr>
            <p:cNvPr id="11" name="Gerade Verbindung 10"/>
            <p:cNvCxnSpPr/>
            <p:nvPr/>
          </p:nvCxnSpPr>
          <p:spPr bwMode="auto">
            <a:xfrm>
              <a:off x="4943475" y="1352550"/>
              <a:ext cx="376237" cy="233362"/>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5" name="Gerade Verbindung 14"/>
            <p:cNvCxnSpPr/>
            <p:nvPr/>
          </p:nvCxnSpPr>
          <p:spPr bwMode="auto">
            <a:xfrm flipH="1">
              <a:off x="5319712" y="1352550"/>
              <a:ext cx="376239" cy="233362"/>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pic>
        <p:nvPicPr>
          <p:cNvPr id="17" name="Grafik 16" descr="https://s14-eu5.ixquick.com/cgi-bin/serveimage?url=https:%2F%2Fwww.facebook.com%2Fimages%2Ffb_icon_325x325.png&amp;sp=e6fd8fb8fae997d9211a667dc20bcfa1">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9777" y="5228271"/>
            <a:ext cx="626600" cy="674050"/>
          </a:xfrm>
          <a:prstGeom prst="rect">
            <a:avLst/>
          </a:prstGeom>
          <a:noFill/>
          <a:ln>
            <a:noFill/>
          </a:ln>
        </p:spPr>
      </p:pic>
      <p:sp>
        <p:nvSpPr>
          <p:cNvPr id="8" name="Textfeld 7"/>
          <p:cNvSpPr txBox="1"/>
          <p:nvPr/>
        </p:nvSpPr>
        <p:spPr>
          <a:xfrm>
            <a:off x="3319138" y="5303686"/>
            <a:ext cx="3271385" cy="523220"/>
          </a:xfrm>
          <a:prstGeom prst="rect">
            <a:avLst/>
          </a:prstGeom>
          <a:noFill/>
        </p:spPr>
        <p:txBody>
          <a:bodyPr wrap="square" rtlCol="0">
            <a:spAutoFit/>
          </a:bodyPr>
          <a:lstStyle/>
          <a:p>
            <a:r>
              <a:rPr lang="de-DE" sz="1400" b="0" dirty="0">
                <a:solidFill>
                  <a:schemeClr val="accent2"/>
                </a:solidFill>
                <a:latin typeface="Arial" panose="020B0604020202020204" pitchFamily="34" charset="0"/>
                <a:ea typeface="+mj-ea"/>
                <a:cs typeface="Arial" panose="020B0604020202020204" pitchFamily="34" charset="0"/>
              </a:rPr>
              <a:t>Facebook</a:t>
            </a:r>
          </a:p>
          <a:p>
            <a:r>
              <a:rPr lang="de-DE" sz="1400" b="0" dirty="0">
                <a:solidFill>
                  <a:schemeClr val="accent2"/>
                </a:solidFill>
                <a:latin typeface="Arial" panose="020B0604020202020204" pitchFamily="34" charset="0"/>
                <a:ea typeface="+mj-ea"/>
                <a:cs typeface="Arial" panose="020B0604020202020204" pitchFamily="34" charset="0"/>
              </a:rPr>
              <a:t>www.facebook.com/EITIDeutschland</a:t>
            </a:r>
          </a:p>
        </p:txBody>
      </p:sp>
    </p:spTree>
    <p:extLst>
      <p:ext uri="{BB962C8B-B14F-4D97-AF65-F5344CB8AC3E}">
        <p14:creationId xmlns:p14="http://schemas.microsoft.com/office/powerpoint/2010/main" val="34145796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b="1" dirty="0"/>
              <a:t>1. </a:t>
            </a:r>
            <a:r>
              <a:rPr lang="de-DE" sz="3600" b="1" dirty="0" err="1"/>
              <a:t>What</a:t>
            </a:r>
            <a:r>
              <a:rPr lang="de-DE" sz="3600" b="1" dirty="0"/>
              <a:t> </a:t>
            </a:r>
            <a:r>
              <a:rPr lang="de-DE" sz="3600" b="1" dirty="0" err="1"/>
              <a:t>is</a:t>
            </a:r>
            <a:r>
              <a:rPr lang="de-DE" sz="3600" b="1" dirty="0"/>
              <a:t> </a:t>
            </a:r>
            <a:r>
              <a:rPr lang="de-DE" sz="3600" b="1" dirty="0" err="1"/>
              <a:t>the</a:t>
            </a:r>
            <a:r>
              <a:rPr lang="de-DE" sz="3600" b="1" dirty="0"/>
              <a:t> EITI?</a:t>
            </a:r>
          </a:p>
        </p:txBody>
      </p:sp>
    </p:spTree>
    <p:extLst>
      <p:ext uri="{BB962C8B-B14F-4D97-AF65-F5344CB8AC3E}">
        <p14:creationId xmlns:p14="http://schemas.microsoft.com/office/powerpoint/2010/main" val="13997652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14917" y="1761838"/>
            <a:ext cx="5137084" cy="3931261"/>
          </a:xfrm>
        </p:spPr>
        <p:txBody>
          <a:bodyPr/>
          <a:lstStyle/>
          <a:p>
            <a:endParaRPr lang="de-DE" b="1" dirty="0"/>
          </a:p>
          <a:p>
            <a:r>
              <a:rPr lang="de-DE" b="1" dirty="0"/>
              <a:t>D-EITI-</a:t>
            </a:r>
            <a:r>
              <a:rPr lang="de-DE" b="1" dirty="0" err="1"/>
              <a:t>Secretariat</a:t>
            </a:r>
            <a:endParaRPr lang="de-DE" dirty="0"/>
          </a:p>
          <a:p>
            <a:r>
              <a:rPr lang="de-DE" dirty="0" err="1"/>
              <a:t>Reichpietschufer</a:t>
            </a:r>
            <a:r>
              <a:rPr lang="de-DE" dirty="0"/>
              <a:t> 20  </a:t>
            </a:r>
          </a:p>
          <a:p>
            <a:r>
              <a:rPr lang="de-DE" dirty="0"/>
              <a:t>10785 Berlin</a:t>
            </a:r>
          </a:p>
          <a:p>
            <a:endParaRPr lang="de-DE" dirty="0"/>
          </a:p>
          <a:p>
            <a:r>
              <a:rPr lang="de-DE" dirty="0"/>
              <a:t>Tel.: +49 30 – 72 614 – 319</a:t>
            </a:r>
          </a:p>
          <a:p>
            <a:r>
              <a:rPr lang="de-DE" dirty="0"/>
              <a:t>Fax: +49 30 – 72 614 – 22 319</a:t>
            </a:r>
          </a:p>
          <a:p>
            <a:r>
              <a:rPr lang="de-DE" dirty="0"/>
              <a:t>E-Mail: sekretariat [at] D-EITI.de</a:t>
            </a:r>
          </a:p>
          <a:p>
            <a:r>
              <a:rPr lang="de-DE" dirty="0">
                <a:hlinkClick r:id="rId2"/>
              </a:rPr>
              <a:t>www.D-EITI.de</a:t>
            </a:r>
            <a:endParaRPr lang="de-DE" dirty="0"/>
          </a:p>
          <a:p>
            <a:r>
              <a:rPr lang="de-DE" dirty="0">
                <a:hlinkClick r:id="rId3"/>
              </a:rPr>
              <a:t>www.rohstofftransparenz.de</a:t>
            </a:r>
            <a:r>
              <a:rPr lang="de-DE" dirty="0"/>
              <a:t> </a:t>
            </a:r>
          </a:p>
        </p:txBody>
      </p:sp>
      <p:sp>
        <p:nvSpPr>
          <p:cNvPr id="5" name="Titel 4"/>
          <p:cNvSpPr>
            <a:spLocks noGrp="1"/>
          </p:cNvSpPr>
          <p:nvPr>
            <p:ph type="title"/>
          </p:nvPr>
        </p:nvSpPr>
        <p:spPr/>
        <p:txBody>
          <a:bodyPr/>
          <a:lstStyle/>
          <a:p>
            <a:r>
              <a:rPr lang="de-DE" b="1" dirty="0" err="1"/>
              <a:t>Contact</a:t>
            </a:r>
            <a:endParaRPr lang="de-DE" b="1" dirty="0"/>
          </a:p>
        </p:txBody>
      </p:sp>
    </p:spTree>
    <p:extLst>
      <p:ext uri="{BB962C8B-B14F-4D97-AF65-F5344CB8AC3E}">
        <p14:creationId xmlns:p14="http://schemas.microsoft.com/office/powerpoint/2010/main" val="284873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err="1">
                <a:latin typeface="Arial" panose="020B0604020202020204" pitchFamily="34" charset="0"/>
                <a:cs typeface="Arial" panose="020B0604020202020204" pitchFamily="34" charset="0"/>
              </a:rPr>
              <a:t>What</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is</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the</a:t>
            </a:r>
            <a:r>
              <a:rPr lang="de-DE" b="1" dirty="0">
                <a:latin typeface="Arial" panose="020B0604020202020204" pitchFamily="34" charset="0"/>
                <a:cs typeface="Arial" panose="020B0604020202020204" pitchFamily="34" charset="0"/>
              </a:rPr>
              <a:t> EITI?</a:t>
            </a:r>
            <a:endParaRPr lang="de-DE" b="1" dirty="0"/>
          </a:p>
        </p:txBody>
      </p:sp>
      <p:sp>
        <p:nvSpPr>
          <p:cNvPr id="2" name="Rechteck 1"/>
          <p:cNvSpPr/>
          <p:nvPr/>
        </p:nvSpPr>
        <p:spPr>
          <a:xfrm>
            <a:off x="2152651" y="2413337"/>
            <a:ext cx="7897813" cy="2554545"/>
          </a:xfrm>
          <a:prstGeom prst="rect">
            <a:avLst/>
          </a:prstGeom>
        </p:spPr>
        <p:txBody>
          <a:bodyPr wrap="square">
            <a:spAutoFit/>
          </a:bodyPr>
          <a:lstStyle/>
          <a:p>
            <a:pPr algn="ctr"/>
            <a:r>
              <a:rPr lang="en-US" sz="2000" b="0" dirty="0">
                <a:solidFill>
                  <a:schemeClr val="tx1"/>
                </a:solidFill>
              </a:rPr>
              <a:t>The Extractive Industries Transparency Initiative (EITI) was founded in 2003. It is an international standard to promote a transparent and accountable management of natural resources in the oil, gas and mining industries.</a:t>
            </a:r>
          </a:p>
          <a:p>
            <a:pPr algn="ctr"/>
            <a:endParaRPr lang="en-US" sz="2000" b="0" dirty="0">
              <a:solidFill>
                <a:schemeClr val="tx1"/>
              </a:solidFill>
            </a:endParaRPr>
          </a:p>
          <a:p>
            <a:pPr algn="ctr"/>
            <a:r>
              <a:rPr lang="en-US" sz="2000" b="0" dirty="0">
                <a:solidFill>
                  <a:schemeClr val="tx1"/>
                </a:solidFill>
              </a:rPr>
              <a:t>Countries that implement EITI commit to publish key information on their national extractive sectors, such as tax payments, licenses, contracts and production data. </a:t>
            </a:r>
            <a:endParaRPr lang="de-DE" sz="2000" b="0" dirty="0">
              <a:solidFill>
                <a:schemeClr val="tx1"/>
              </a:solidFill>
            </a:endParaRPr>
          </a:p>
        </p:txBody>
      </p:sp>
    </p:spTree>
    <p:extLst>
      <p:ext uri="{BB962C8B-B14F-4D97-AF65-F5344CB8AC3E}">
        <p14:creationId xmlns:p14="http://schemas.microsoft.com/office/powerpoint/2010/main" val="2800410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Why is EITI globally important?</a:t>
            </a:r>
            <a:endParaRPr lang="de-DE" b="1" dirty="0">
              <a:latin typeface="Arial" panose="020B0604020202020204" pitchFamily="34" charset="0"/>
              <a:cs typeface="Arial" panose="020B0604020202020204" pitchFamily="34" charset="0"/>
            </a:endParaRPr>
          </a:p>
        </p:txBody>
      </p:sp>
      <p:graphicFrame>
        <p:nvGraphicFramePr>
          <p:cNvPr id="7" name="Diagramm 6"/>
          <p:cNvGraphicFramePr/>
          <p:nvPr>
            <p:extLst>
              <p:ext uri="{D42A27DB-BD31-4B8C-83A1-F6EECF244321}">
                <p14:modId xmlns:p14="http://schemas.microsoft.com/office/powerpoint/2010/main" val="832090627"/>
              </p:ext>
            </p:extLst>
          </p:nvPr>
        </p:nvGraphicFramePr>
        <p:xfrm>
          <a:off x="2333625" y="2016126"/>
          <a:ext cx="66675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875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14917" y="1288977"/>
            <a:ext cx="10513483" cy="716093"/>
          </a:xfrm>
        </p:spPr>
        <p:txBody>
          <a:bodyPr/>
          <a:lstStyle/>
          <a:p>
            <a:r>
              <a:rPr lang="en-US" b="1" dirty="0"/>
              <a:t>On which topics does the EITI focus?</a:t>
            </a:r>
            <a:endParaRPr lang="de-DE" b="1"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632837797"/>
              </p:ext>
            </p:extLst>
          </p:nvPr>
        </p:nvGraphicFramePr>
        <p:xfrm>
          <a:off x="863600" y="2005070"/>
          <a:ext cx="10154170" cy="4149806"/>
        </p:xfrm>
        <a:graphic>
          <a:graphicData uri="http://schemas.openxmlformats.org/drawingml/2006/table">
            <a:tbl>
              <a:tblPr firstRow="1" bandRow="1">
                <a:tableStyleId>{5C22544A-7EE6-4342-B048-85BDC9FD1C3A}</a:tableStyleId>
              </a:tblPr>
              <a:tblGrid>
                <a:gridCol w="3543508">
                  <a:extLst>
                    <a:ext uri="{9D8B030D-6E8A-4147-A177-3AD203B41FA5}">
                      <a16:colId xmlns:a16="http://schemas.microsoft.com/office/drawing/2014/main" val="20000"/>
                    </a:ext>
                  </a:extLst>
                </a:gridCol>
                <a:gridCol w="6610662">
                  <a:extLst>
                    <a:ext uri="{9D8B030D-6E8A-4147-A177-3AD203B41FA5}">
                      <a16:colId xmlns:a16="http://schemas.microsoft.com/office/drawing/2014/main" val="20001"/>
                    </a:ext>
                  </a:extLst>
                </a:gridCol>
              </a:tblGrid>
              <a:tr h="1134613">
                <a:tc>
                  <a:txBody>
                    <a:bodyPr/>
                    <a:lstStyle/>
                    <a:p>
                      <a:pPr marL="628650" indent="0" algn="ctr"/>
                      <a:r>
                        <a:rPr lang="de-DE" sz="1400" b="1" kern="1200" dirty="0">
                          <a:solidFill>
                            <a:schemeClr val="tx1"/>
                          </a:solidFill>
                          <a:effectLst/>
                          <a:latin typeface="Arial" panose="020B0604020202020204" pitchFamily="34" charset="0"/>
                          <a:ea typeface="+mn-ea"/>
                          <a:cs typeface="Arial" panose="020B0604020202020204" pitchFamily="34" charset="0"/>
                        </a:rPr>
                        <a:t>Legal</a:t>
                      </a:r>
                      <a:r>
                        <a:rPr lang="de-DE" sz="1400" b="1" kern="1200" baseline="0" dirty="0">
                          <a:solidFill>
                            <a:schemeClr val="tx1"/>
                          </a:solidFill>
                          <a:effectLst/>
                          <a:latin typeface="Arial" panose="020B0604020202020204" pitchFamily="34" charset="0"/>
                          <a:ea typeface="+mn-ea"/>
                          <a:cs typeface="Arial" panose="020B0604020202020204" pitchFamily="34" charset="0"/>
                        </a:rPr>
                        <a:t> </a:t>
                      </a:r>
                      <a:r>
                        <a:rPr lang="de-DE" sz="1400" b="1" kern="1200" baseline="0" dirty="0" err="1">
                          <a:solidFill>
                            <a:schemeClr val="tx1"/>
                          </a:solidFill>
                          <a:effectLst/>
                          <a:latin typeface="Arial" panose="020B0604020202020204" pitchFamily="34" charset="0"/>
                          <a:ea typeface="+mn-ea"/>
                          <a:cs typeface="Arial" panose="020B0604020202020204" pitchFamily="34" charset="0"/>
                        </a:rPr>
                        <a:t>and</a:t>
                      </a:r>
                      <a:r>
                        <a:rPr lang="de-DE" sz="1400" b="1" kern="1200" baseline="0" dirty="0">
                          <a:solidFill>
                            <a:schemeClr val="tx1"/>
                          </a:solidFill>
                          <a:effectLst/>
                          <a:latin typeface="Arial" panose="020B0604020202020204" pitchFamily="34" charset="0"/>
                          <a:ea typeface="+mn-ea"/>
                          <a:cs typeface="Arial" panose="020B0604020202020204" pitchFamily="34" charset="0"/>
                        </a:rPr>
                        <a:t> </a:t>
                      </a:r>
                      <a:r>
                        <a:rPr lang="de-DE" sz="1400" b="1" kern="1200" baseline="0" dirty="0" err="1">
                          <a:solidFill>
                            <a:schemeClr val="tx1"/>
                          </a:solidFill>
                          <a:effectLst/>
                          <a:latin typeface="Arial" panose="020B0604020202020204" pitchFamily="34" charset="0"/>
                          <a:ea typeface="+mn-ea"/>
                          <a:cs typeface="Arial" panose="020B0604020202020204" pitchFamily="34" charset="0"/>
                        </a:rPr>
                        <a:t>institutional</a:t>
                      </a:r>
                      <a:r>
                        <a:rPr lang="de-DE" sz="1400" b="1" kern="1200" baseline="0" dirty="0">
                          <a:solidFill>
                            <a:schemeClr val="tx1"/>
                          </a:solidFill>
                          <a:effectLst/>
                          <a:latin typeface="Arial" panose="020B0604020202020204" pitchFamily="34" charset="0"/>
                          <a:ea typeface="+mn-ea"/>
                          <a:cs typeface="Arial" panose="020B0604020202020204" pitchFamily="34" charset="0"/>
                        </a:rPr>
                        <a:t> </a:t>
                      </a:r>
                      <a:r>
                        <a:rPr lang="de-DE" sz="1400" b="1" kern="1200" baseline="0" dirty="0" err="1">
                          <a:solidFill>
                            <a:schemeClr val="tx1"/>
                          </a:solidFill>
                          <a:effectLst/>
                          <a:latin typeface="Arial" panose="020B0604020202020204" pitchFamily="34" charset="0"/>
                          <a:ea typeface="+mn-ea"/>
                          <a:cs typeface="Arial" panose="020B0604020202020204" pitchFamily="34" charset="0"/>
                        </a:rPr>
                        <a:t>framework</a:t>
                      </a:r>
                      <a:endParaRPr lang="de-DE" sz="12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How are licenses and contracts awarded and recorded in registers? Who are the beneficial owners of the extractive companies? Which tax and legal agreements exist?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719628">
                <a:tc>
                  <a:txBody>
                    <a:bodyPr/>
                    <a:lstStyle/>
                    <a:p>
                      <a:pPr marL="628650" indent="-628650" algn="ctr">
                        <a:spcBef>
                          <a:spcPts val="1200"/>
                        </a:spcBef>
                      </a:pPr>
                      <a:r>
                        <a:rPr lang="de-DE" sz="1400" b="1" dirty="0" err="1">
                          <a:solidFill>
                            <a:schemeClr val="tx1"/>
                          </a:solidFill>
                          <a:latin typeface="Arial" panose="020B0604020202020204" pitchFamily="34" charset="0"/>
                          <a:cs typeface="Arial" panose="020B0604020202020204" pitchFamily="34" charset="0"/>
                        </a:rPr>
                        <a:t>Production</a:t>
                      </a:r>
                      <a:endParaRPr lang="de-DE" sz="1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rial" panose="020B0604020202020204" pitchFamily="34" charset="0"/>
                          <a:ea typeface="+mn-ea"/>
                          <a:cs typeface="Arial" panose="020B0604020202020204" pitchFamily="34" charset="0"/>
                        </a:rPr>
                        <a:t>Which raw materials are extracted? How large are the extracted amounts?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37384">
                <a:tc>
                  <a:txBody>
                    <a:bodyPr/>
                    <a:lstStyle/>
                    <a:p>
                      <a:pPr marL="628650" indent="0" algn="ctr"/>
                      <a:r>
                        <a:rPr lang="de-DE" sz="1400" b="1" dirty="0">
                          <a:solidFill>
                            <a:schemeClr val="tx1"/>
                          </a:solidFill>
                          <a:latin typeface="Arial" panose="020B0604020202020204" pitchFamily="34" charset="0"/>
                          <a:cs typeface="Arial" panose="020B0604020202020204" pitchFamily="34" charset="0"/>
                        </a:rPr>
                        <a:t>Generation</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of</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revenues</a:t>
                      </a:r>
                      <a:endParaRPr lang="de-DE" sz="1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rial" panose="020B0604020202020204" pitchFamily="34" charset="0"/>
                          <a:ea typeface="+mn-ea"/>
                          <a:cs typeface="Arial" panose="020B0604020202020204" pitchFamily="34" charset="0"/>
                        </a:rPr>
                        <a:t>How much is paid (e.g. taxes, royalties)?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68105">
                <a:tc>
                  <a:txBody>
                    <a:bodyPr/>
                    <a:lstStyle/>
                    <a:p>
                      <a:pPr marL="628650" indent="0" algn="ctr">
                        <a:spcAft>
                          <a:spcPts val="0"/>
                        </a:spcAft>
                      </a:pPr>
                      <a:r>
                        <a:rPr lang="de-DE" sz="1400" b="1" kern="1200" dirty="0">
                          <a:solidFill>
                            <a:schemeClr val="tx1"/>
                          </a:solidFill>
                          <a:latin typeface="Arial" panose="020B0604020202020204" pitchFamily="34" charset="0"/>
                          <a:ea typeface="+mn-ea"/>
                          <a:cs typeface="Arial" panose="020B0604020202020204" pitchFamily="34" charset="0"/>
                        </a:rPr>
                        <a:t>Distribution </a:t>
                      </a:r>
                      <a:r>
                        <a:rPr lang="de-DE" sz="1400" b="1" kern="1200" dirty="0" err="1">
                          <a:solidFill>
                            <a:schemeClr val="tx1"/>
                          </a:solidFill>
                          <a:latin typeface="Arial" panose="020B0604020202020204" pitchFamily="34" charset="0"/>
                          <a:ea typeface="+mn-ea"/>
                          <a:cs typeface="Arial" panose="020B0604020202020204" pitchFamily="34" charset="0"/>
                        </a:rPr>
                        <a:t>of</a:t>
                      </a:r>
                      <a:r>
                        <a:rPr lang="de-DE" sz="1400" b="1" kern="1200" dirty="0">
                          <a:solidFill>
                            <a:schemeClr val="tx1"/>
                          </a:solidFill>
                          <a:latin typeface="Arial" panose="020B0604020202020204" pitchFamily="34" charset="0"/>
                          <a:ea typeface="+mn-ea"/>
                          <a:cs typeface="Arial" panose="020B0604020202020204" pitchFamily="34" charset="0"/>
                        </a:rPr>
                        <a:t> </a:t>
                      </a:r>
                      <a:r>
                        <a:rPr lang="de-DE" sz="1400" b="1" kern="1200" dirty="0" err="1">
                          <a:solidFill>
                            <a:schemeClr val="tx1"/>
                          </a:solidFill>
                          <a:latin typeface="Arial" panose="020B0604020202020204" pitchFamily="34" charset="0"/>
                          <a:ea typeface="+mn-ea"/>
                          <a:cs typeface="Arial" panose="020B0604020202020204" pitchFamily="34" charset="0"/>
                        </a:rPr>
                        <a:t>revenues</a:t>
                      </a:r>
                      <a:endParaRPr lang="de-DE"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a:solidFill>
                            <a:schemeClr val="tx1"/>
                          </a:solidFill>
                          <a:latin typeface="Arial" panose="020B0604020202020204" pitchFamily="34" charset="0"/>
                          <a:cs typeface="Arial" panose="020B0604020202020204" pitchFamily="34" charset="0"/>
                        </a:rPr>
                        <a:t>Where do the revenues go?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90076">
                <a:tc>
                  <a:txBody>
                    <a:bodyPr/>
                    <a:lstStyle/>
                    <a:p>
                      <a:pPr marL="628650" indent="0" algn="ctr"/>
                      <a:r>
                        <a:rPr lang="de-DE" sz="1400" b="1" dirty="0" err="1">
                          <a:solidFill>
                            <a:schemeClr val="tx1"/>
                          </a:solidFill>
                          <a:latin typeface="Arial" panose="020B0604020202020204" pitchFamily="34" charset="0"/>
                          <a:cs typeface="Arial" panose="020B0604020202020204" pitchFamily="34" charset="0"/>
                        </a:rPr>
                        <a:t>Social</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and</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economic</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contribution</a:t>
                      </a:r>
                      <a:endParaRPr lang="de-DE" sz="1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a:solidFill>
                            <a:schemeClr val="tx1"/>
                          </a:solidFill>
                          <a:latin typeface="Arial" panose="020B0604020202020204" pitchFamily="34" charset="0"/>
                          <a:cs typeface="Arial" panose="020B0604020202020204" pitchFamily="34" charset="0"/>
                        </a:rPr>
                        <a:t>What does the extractive industry contribute to the national economy – and especially to employment?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Rechteck 5"/>
          <p:cNvSpPr/>
          <p:nvPr/>
        </p:nvSpPr>
        <p:spPr>
          <a:xfrm>
            <a:off x="9198027" y="6231600"/>
            <a:ext cx="3243262" cy="215444"/>
          </a:xfrm>
          <a:prstGeom prst="rect">
            <a:avLst/>
          </a:prstGeom>
        </p:spPr>
        <p:txBody>
          <a:bodyPr wrap="square">
            <a:spAutoFit/>
          </a:bodyPr>
          <a:lstStyle/>
          <a:p>
            <a:r>
              <a:rPr lang="en-US" sz="800" dirty="0">
                <a:solidFill>
                  <a:schemeClr val="bg1">
                    <a:lumMod val="50000"/>
                  </a:schemeClr>
                </a:solidFill>
                <a:hlinkClick r:id="rId3"/>
              </a:rPr>
              <a:t>Source: International Secretariat</a:t>
            </a:r>
            <a:endParaRPr lang="de-DE" sz="800" dirty="0">
              <a:solidFill>
                <a:schemeClr val="bg1">
                  <a:lumMod val="50000"/>
                </a:schemeClr>
              </a:solidFill>
            </a:endParaRPr>
          </a:p>
        </p:txBody>
      </p:sp>
      <p:pic>
        <p:nvPicPr>
          <p:cNvPr id="9" name="Grafik 8"/>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42108" y="2216525"/>
            <a:ext cx="581892" cy="628404"/>
          </a:xfrm>
          <a:prstGeom prst="rect">
            <a:avLst/>
          </a:prstGeom>
        </p:spPr>
      </p:pic>
      <p:pic>
        <p:nvPicPr>
          <p:cNvPr id="10" name="Grafik 9"/>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64367" y="3227359"/>
            <a:ext cx="609600" cy="609600"/>
          </a:xfrm>
          <a:prstGeom prst="rect">
            <a:avLst/>
          </a:prstGeom>
        </p:spPr>
      </p:pic>
      <p:pic>
        <p:nvPicPr>
          <p:cNvPr id="11" name="Grafik 10"/>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78221" y="3956918"/>
            <a:ext cx="581892" cy="550441"/>
          </a:xfrm>
          <a:prstGeom prst="rect">
            <a:avLst/>
          </a:prstGeom>
        </p:spPr>
      </p:pic>
      <p:pic>
        <p:nvPicPr>
          <p:cNvPr id="13" name="Grafik 12"/>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14400" y="4553052"/>
            <a:ext cx="609600" cy="609600"/>
          </a:xfrm>
          <a:prstGeom prst="rect">
            <a:avLst/>
          </a:prstGeom>
        </p:spPr>
      </p:pic>
      <p:pic>
        <p:nvPicPr>
          <p:cNvPr id="14" name="Grafik 13"/>
          <p:cNvPicPr/>
          <p:nvPr/>
        </p:nvPicPr>
        <p:blipFill>
          <a:blip r:embed="rId8">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28254" y="5361246"/>
            <a:ext cx="609600" cy="609600"/>
          </a:xfrm>
          <a:prstGeom prst="rect">
            <a:avLst/>
          </a:prstGeom>
        </p:spPr>
      </p:pic>
    </p:spTree>
    <p:extLst>
      <p:ext uri="{BB962C8B-B14F-4D97-AF65-F5344CB8AC3E}">
        <p14:creationId xmlns:p14="http://schemas.microsoft.com/office/powerpoint/2010/main" val="27990736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How does the EITI work?</a:t>
            </a:r>
            <a:endParaRPr lang="de-DE" b="1" dirty="0">
              <a:latin typeface="Arial" panose="020B0604020202020204" pitchFamily="34" charset="0"/>
              <a:cs typeface="Arial" panose="020B0604020202020204" pitchFamily="34" charset="0"/>
            </a:endParaRPr>
          </a:p>
        </p:txBody>
      </p:sp>
      <p:grpSp>
        <p:nvGrpSpPr>
          <p:cNvPr id="3" name="Gruppieren 2"/>
          <p:cNvGrpSpPr/>
          <p:nvPr/>
        </p:nvGrpSpPr>
        <p:grpSpPr>
          <a:xfrm>
            <a:off x="1154243" y="2139358"/>
            <a:ext cx="9171043" cy="3429665"/>
            <a:chOff x="628650" y="2139357"/>
            <a:chExt cx="8172636" cy="2813643"/>
          </a:xfrm>
        </p:grpSpPr>
        <p:sp>
          <p:nvSpPr>
            <p:cNvPr id="7" name="Richtungspfeil 6"/>
            <p:cNvSpPr/>
            <p:nvPr/>
          </p:nvSpPr>
          <p:spPr bwMode="auto">
            <a:xfrm>
              <a:off x="628650" y="3273735"/>
              <a:ext cx="2844000" cy="1679265"/>
            </a:xfrm>
            <a:prstGeom prst="homePlate">
              <a:avLst>
                <a:gd name="adj" fmla="val 50035"/>
              </a:avLst>
            </a:prstGeom>
            <a:solidFill>
              <a:schemeClr val="tx2">
                <a:lumMod val="20000"/>
                <a:lumOff val="80000"/>
              </a:schemeClr>
            </a:solidFill>
            <a:ln w="2857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0" dirty="0">
                  <a:solidFill>
                    <a:schemeClr val="tx1"/>
                  </a:solidFill>
                </a:rPr>
                <a:t>A national multi-stakeholder group (MSG) (government, private sector, civil society) decides on the shaping of the EITI process</a:t>
              </a:r>
              <a:endParaRPr lang="de-DE" sz="1400" b="0" dirty="0">
                <a:solidFill>
                  <a:schemeClr val="tx1"/>
                </a:solidFill>
              </a:endParaRPr>
            </a:p>
          </p:txBody>
        </p:sp>
        <p:pic>
          <p:nvPicPr>
            <p:cNvPr id="8" name="Picture 2"/>
            <p:cNvPicPr>
              <a:picLocks noChangeAspect="1" noChangeArrowheads="1"/>
            </p:cNvPicPr>
            <p:nvPr/>
          </p:nvPicPr>
          <p:blipFill rotWithShape="1">
            <a:blip r:embed="rId2" cstate="print">
              <a:clrChange>
                <a:clrFrom>
                  <a:srgbClr val="FAF6D4"/>
                </a:clrFrom>
                <a:clrTo>
                  <a:srgbClr val="FAF6D4">
                    <a:alpha val="0"/>
                  </a:srgbClr>
                </a:clrTo>
              </a:clrChange>
              <a:extLst>
                <a:ext uri="{28A0092B-C50C-407E-A947-70E740481C1C}">
                  <a14:useLocalDpi xmlns:a14="http://schemas.microsoft.com/office/drawing/2010/main"/>
                </a:ext>
              </a:extLst>
            </a:blip>
            <a:srcRect/>
            <a:stretch/>
          </p:blipFill>
          <p:spPr bwMode="auto">
            <a:xfrm>
              <a:off x="685799" y="2139357"/>
              <a:ext cx="2000251" cy="10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clrChange>
                <a:clrFrom>
                  <a:srgbClr val="E2F4FD"/>
                </a:clrFrom>
                <a:clrTo>
                  <a:srgbClr val="E2F4FD">
                    <a:alpha val="0"/>
                  </a:srgbClr>
                </a:clrTo>
              </a:clrChange>
              <a:extLst>
                <a:ext uri="{28A0092B-C50C-407E-A947-70E740481C1C}">
                  <a14:useLocalDpi xmlns:a14="http://schemas.microsoft.com/office/drawing/2010/main"/>
                </a:ext>
              </a:extLst>
            </a:blip>
            <a:srcRect/>
            <a:stretch/>
          </p:blipFill>
          <p:spPr bwMode="auto">
            <a:xfrm>
              <a:off x="3868378" y="2191625"/>
              <a:ext cx="1009650" cy="97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clrChange>
                <a:clrFrom>
                  <a:srgbClr val="F3F3F4"/>
                </a:clrFrom>
                <a:clrTo>
                  <a:srgbClr val="F3F3F4">
                    <a:alpha val="0"/>
                  </a:srgbClr>
                </a:clrTo>
              </a:clrChange>
              <a:extLst>
                <a:ext uri="{28A0092B-C50C-407E-A947-70E740481C1C}">
                  <a14:useLocalDpi xmlns:a14="http://schemas.microsoft.com/office/drawing/2010/main"/>
                </a:ext>
              </a:extLst>
            </a:blip>
            <a:srcRect/>
            <a:stretch/>
          </p:blipFill>
          <p:spPr bwMode="auto">
            <a:xfrm>
              <a:off x="6419849" y="2372599"/>
              <a:ext cx="924719"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ingekerbter Richtungspfeil 10"/>
            <p:cNvSpPr/>
            <p:nvPr/>
          </p:nvSpPr>
          <p:spPr bwMode="auto">
            <a:xfrm>
              <a:off x="2734968" y="3273735"/>
              <a:ext cx="3600000" cy="1679265"/>
            </a:xfrm>
            <a:prstGeom prst="chevron">
              <a:avLst/>
            </a:prstGeom>
            <a:solidFill>
              <a:schemeClr val="accent2">
                <a:lumMod val="40000"/>
                <a:lumOff val="60000"/>
              </a:schemeClr>
            </a:solidFill>
            <a:ln w="28575" cap="flat" cmpd="sng" algn="ctr">
              <a:solidFill>
                <a:schemeClr val="accent2">
                  <a:lumMod val="40000"/>
                  <a:lumOff val="6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en-US" sz="1400" b="0" dirty="0">
                  <a:solidFill>
                    <a:schemeClr val="tx1"/>
                  </a:solidFill>
                </a:rPr>
                <a:t>Key information about the extractive sector is published annually in an EITI report.</a:t>
              </a:r>
            </a:p>
          </p:txBody>
        </p:sp>
        <p:sp>
          <p:nvSpPr>
            <p:cNvPr id="12" name="Eingekerbter Richtungspfeil 11"/>
            <p:cNvSpPr/>
            <p:nvPr/>
          </p:nvSpPr>
          <p:spPr bwMode="auto">
            <a:xfrm>
              <a:off x="5597286" y="3273735"/>
              <a:ext cx="3204000" cy="1679265"/>
            </a:xfrm>
            <a:prstGeom prst="chevron">
              <a:avLst/>
            </a:prstGeom>
            <a:solidFill>
              <a:schemeClr val="accent6">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en-US" sz="1400" b="0" dirty="0">
                  <a:solidFill>
                    <a:schemeClr val="tx1"/>
                  </a:solidFill>
                </a:rPr>
                <a:t>This information stimulates a public dialogue about how raw materials can be better managed.</a:t>
              </a:r>
            </a:p>
          </p:txBody>
        </p:sp>
      </p:grpSp>
    </p:spTree>
    <p:extLst>
      <p:ext uri="{BB962C8B-B14F-4D97-AF65-F5344CB8AC3E}">
        <p14:creationId xmlns:p14="http://schemas.microsoft.com/office/powerpoint/2010/main" val="32473861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258" y="1055297"/>
            <a:ext cx="10513483" cy="716093"/>
          </a:xfrm>
        </p:spPr>
        <p:txBody>
          <a:bodyPr/>
          <a:lstStyle/>
          <a:p>
            <a:r>
              <a:rPr lang="en-US" b="1" dirty="0"/>
              <a:t>Facts and figures about the EITI</a:t>
            </a:r>
            <a:endParaRPr lang="de-DE" b="1" dirty="0"/>
          </a:p>
        </p:txBody>
      </p:sp>
      <p:sp>
        <p:nvSpPr>
          <p:cNvPr id="14" name="Rechteck 13"/>
          <p:cNvSpPr/>
          <p:nvPr/>
        </p:nvSpPr>
        <p:spPr>
          <a:xfrm>
            <a:off x="8829207" y="5954251"/>
            <a:ext cx="2799239" cy="215444"/>
          </a:xfrm>
          <a:prstGeom prst="rect">
            <a:avLst/>
          </a:prstGeom>
        </p:spPr>
        <p:txBody>
          <a:bodyPr wrap="square">
            <a:spAutoFit/>
          </a:bodyPr>
          <a:lstStyle/>
          <a:p>
            <a:r>
              <a:rPr lang="en-US" sz="800" dirty="0">
                <a:solidFill>
                  <a:schemeClr val="tx1"/>
                </a:solidFill>
                <a:hlinkClick r:id="rId3"/>
              </a:rPr>
              <a:t>Source: International Secretariat</a:t>
            </a:r>
            <a:r>
              <a:rPr lang="en-US" sz="800" dirty="0">
                <a:solidFill>
                  <a:schemeClr val="tx1"/>
                </a:solidFill>
              </a:rPr>
              <a:t> </a:t>
            </a:r>
            <a:r>
              <a:rPr lang="en-US" sz="800" u="sng" dirty="0">
                <a:solidFill>
                  <a:schemeClr val="tx1"/>
                </a:solidFill>
              </a:rPr>
              <a:t>(January 2024)</a:t>
            </a:r>
            <a:endParaRPr lang="de-DE" sz="1100" dirty="0">
              <a:solidFill>
                <a:schemeClr val="tx1"/>
              </a:solidFill>
            </a:endParaRPr>
          </a:p>
        </p:txBody>
      </p:sp>
      <p:graphicFrame>
        <p:nvGraphicFramePr>
          <p:cNvPr id="8" name="Diagramm 7">
            <a:extLst>
              <a:ext uri="{FF2B5EF4-FFF2-40B4-BE49-F238E27FC236}">
                <a16:creationId xmlns:a16="http://schemas.microsoft.com/office/drawing/2014/main" id="{6F3A18D0-014F-478E-B373-8C3ED61B9055}"/>
              </a:ext>
            </a:extLst>
          </p:cNvPr>
          <p:cNvGraphicFramePr/>
          <p:nvPr>
            <p:extLst>
              <p:ext uri="{D42A27DB-BD31-4B8C-83A1-F6EECF244321}">
                <p14:modId xmlns:p14="http://schemas.microsoft.com/office/powerpoint/2010/main" val="1536658758"/>
              </p:ext>
            </p:extLst>
          </p:nvPr>
        </p:nvGraphicFramePr>
        <p:xfrm>
          <a:off x="1453880" y="1824493"/>
          <a:ext cx="9140078" cy="4076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40266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sfolie ohne Webadresse">
  <a:themeElements>
    <a:clrScheme name="Neue EITI Farbpalette">
      <a:dk1>
        <a:sysClr val="windowText" lastClr="000000"/>
      </a:dk1>
      <a:lt1>
        <a:sysClr val="window" lastClr="FFFFFF"/>
      </a:lt1>
      <a:dk2>
        <a:srgbClr val="132856"/>
      </a:dk2>
      <a:lt2>
        <a:srgbClr val="D8D8D8"/>
      </a:lt2>
      <a:accent1>
        <a:srgbClr val="132856"/>
      </a:accent1>
      <a:accent2>
        <a:srgbClr val="165B89"/>
      </a:accent2>
      <a:accent3>
        <a:srgbClr val="1BC2EE"/>
      </a:accent3>
      <a:accent4>
        <a:srgbClr val="89AA2E"/>
      </a:accent4>
      <a:accent5>
        <a:srgbClr val="2B8636"/>
      </a:accent5>
      <a:accent6>
        <a:srgbClr val="F6A70A"/>
      </a:accent6>
      <a:hlink>
        <a:srgbClr val="3768D3"/>
      </a:hlink>
      <a:folHlink>
        <a:srgbClr val="7030A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79c50f-fb26-42dc-ac6e-8a18656bc91c" xsi:nil="true"/>
    <lcf76f155ced4ddcb4097134ff3c332f xmlns="c049e1f7-808b-486f-abbe-eb36d6d49c2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A942903B428284CB195D4232C502BBC" ma:contentTypeVersion="14" ma:contentTypeDescription="Ein neues Dokument erstellen." ma:contentTypeScope="" ma:versionID="739a4c02f9591ee0dd6414bad6e232b0">
  <xsd:schema xmlns:xsd="http://www.w3.org/2001/XMLSchema" xmlns:xs="http://www.w3.org/2001/XMLSchema" xmlns:p="http://schemas.microsoft.com/office/2006/metadata/properties" xmlns:ns2="c049e1f7-808b-486f-abbe-eb36d6d49c25" xmlns:ns3="4479c50f-fb26-42dc-ac6e-8a18656bc91c" targetNamespace="http://schemas.microsoft.com/office/2006/metadata/properties" ma:root="true" ma:fieldsID="c3a3e11a81d6d494a29e25d8868d8615" ns2:_="" ns3:_="">
    <xsd:import namespace="c049e1f7-808b-486f-abbe-eb36d6d49c25"/>
    <xsd:import namespace="4479c50f-fb26-42dc-ac6e-8a18656bc9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9e1f7-808b-486f-abbe-eb36d6d49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79c50f-fb26-42dc-ac6e-8a18656bc91c"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ba9e1c24-440e-4e5a-ae81-ba6635967742}" ma:internalName="TaxCatchAll" ma:showField="CatchAllData" ma:web="4479c50f-fb26-42dc-ac6e-8a18656bc9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F6EF5-AF6E-4FC8-B89D-F4FBDFDFAA8F}">
  <ds:schemaRefs>
    <ds:schemaRef ds:uri="http://schemas.microsoft.com/office/2006/metadata/properties"/>
    <ds:schemaRef ds:uri="http://schemas.microsoft.com/office/infopath/2007/PartnerControls"/>
    <ds:schemaRef ds:uri="4479c50f-fb26-42dc-ac6e-8a18656bc91c"/>
    <ds:schemaRef ds:uri="c049e1f7-808b-486f-abbe-eb36d6d49c25"/>
  </ds:schemaRefs>
</ds:datastoreItem>
</file>

<file path=customXml/itemProps2.xml><?xml version="1.0" encoding="utf-8"?>
<ds:datastoreItem xmlns:ds="http://schemas.openxmlformats.org/officeDocument/2006/customXml" ds:itemID="{9A9F10D7-36CB-4FA0-A159-83A50719BB79}">
  <ds:schemaRefs>
    <ds:schemaRef ds:uri="http://schemas.microsoft.com/sharepoint/v3/contenttype/forms"/>
  </ds:schemaRefs>
</ds:datastoreItem>
</file>

<file path=customXml/itemProps3.xml><?xml version="1.0" encoding="utf-8"?>
<ds:datastoreItem xmlns:ds="http://schemas.openxmlformats.org/officeDocument/2006/customXml" ds:itemID="{DD98EA06-A148-4960-96CA-4EA5FCBC1BDF}"/>
</file>

<file path=docProps/app.xml><?xml version="1.0" encoding="utf-8"?>
<Properties xmlns="http://schemas.openxmlformats.org/officeDocument/2006/extended-properties" xmlns:vt="http://schemas.openxmlformats.org/officeDocument/2006/docPropsVTypes">
  <Template>giz-powerpoint-leerfolie-de</Template>
  <TotalTime>0</TotalTime>
  <Words>2096</Words>
  <Application>Microsoft Office PowerPoint</Application>
  <PresentationFormat>Breitbild</PresentationFormat>
  <Paragraphs>313</Paragraphs>
  <Slides>40</Slides>
  <Notes>11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40</vt:i4>
      </vt:variant>
    </vt:vector>
  </HeadingPairs>
  <TitlesOfParts>
    <vt:vector size="47" baseType="lpstr">
      <vt:lpstr>Arial</vt:lpstr>
      <vt:lpstr>Arial Narrow</vt:lpstr>
      <vt:lpstr>Calibri</vt:lpstr>
      <vt:lpstr>Century Gothic</vt:lpstr>
      <vt:lpstr>Wingdings</vt:lpstr>
      <vt:lpstr>Titelfolie</vt:lpstr>
      <vt:lpstr>1_Inhaltsfolie ohne Webadresse</vt:lpstr>
      <vt:lpstr>PowerPoint-Präsentation</vt:lpstr>
      <vt:lpstr>D-EITI-Presentation</vt:lpstr>
      <vt:lpstr>Contents</vt:lpstr>
      <vt:lpstr>1. What is the EITI?</vt:lpstr>
      <vt:lpstr>What is the EITI?</vt:lpstr>
      <vt:lpstr>Why is EITI globally important?</vt:lpstr>
      <vt:lpstr>On which topics does the EITI focus?</vt:lpstr>
      <vt:lpstr>How does the EITI work?</vt:lpstr>
      <vt:lpstr>Facts and figures about the EITI</vt:lpstr>
      <vt:lpstr>EITI-countries</vt:lpstr>
      <vt:lpstr>2. Why the EITI in Germany?</vt:lpstr>
      <vt:lpstr>Why is Germany implementing the EITI?</vt:lpstr>
      <vt:lpstr>3. EITI in Germany</vt:lpstr>
      <vt:lpstr>Who is implementing the EITI in Germany?</vt:lpstr>
      <vt:lpstr>The MSG of the German EITI</vt:lpstr>
      <vt:lpstr>Implementation of the EITI in a federal state</vt:lpstr>
      <vt:lpstr>PowerPoint-Präsentation</vt:lpstr>
      <vt:lpstr>The MSG has set seven objectives with respect to D-EITI (1/2)</vt:lpstr>
      <vt:lpstr>The MSG has set seven objectives with respect to D-EITI (2/2)</vt:lpstr>
      <vt:lpstr>The seven D-EITI objectives can be grouped into three topics</vt:lpstr>
      <vt:lpstr>To become an EITI-compliant country, Germany must go through several steps</vt:lpstr>
      <vt:lpstr>From preparatory group to EITI-compliant country – what has the D-EITI already achieved? </vt:lpstr>
      <vt:lpstr>From candidacy to EITI-compliant country – continuous implementation by the D-EITI  </vt:lpstr>
      <vt:lpstr>4. Current EITI implementation status in Germany</vt:lpstr>
      <vt:lpstr>Sixth D-EITI report published</vt:lpstr>
      <vt:lpstr>Topics of the D-EITI report</vt:lpstr>
      <vt:lpstr>D-EITI report: Highlights</vt:lpstr>
      <vt:lpstr>Payments 2021 – 6th D-EITI Report</vt:lpstr>
      <vt:lpstr>5. D-EITI and EU Accounting Directive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More information about D-EITI </vt:lpstr>
      <vt:lpstr>Contact</vt:lpstr>
    </vt:vector>
  </TitlesOfParts>
  <Company>GIZ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Link</dc:creator>
  <cp:keywords>GIZ-Leerfolie</cp:keywords>
  <cp:lastModifiedBy>Giesler, Klara GIZ</cp:lastModifiedBy>
  <cp:revision>492</cp:revision>
  <cp:lastPrinted>2015-03-25T17:46:54Z</cp:lastPrinted>
  <dcterms:created xsi:type="dcterms:W3CDTF">2015-03-18T12:45:04Z</dcterms:created>
  <dcterms:modified xsi:type="dcterms:W3CDTF">2024-03-25T11:21:44Z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0x0101006A942903B428284CB195D4232C502BBC</vt:lpwstr>
  </property>
  <property fmtid="{D5CDD505-2E9C-101B-9397-08002B2CF9AE}" pid="3" name="MediaServiceImageTags">
    <vt:lpwstr/>
  </property>
</Properties>
</file>