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95" r:id="rId4"/>
    <p:sldMasterId id="2147483781" r:id="rId5"/>
  </p:sldMasterIdLst>
  <p:notesMasterIdLst>
    <p:notesMasterId r:id="rId40"/>
  </p:notesMasterIdLst>
  <p:handoutMasterIdLst>
    <p:handoutMasterId r:id="rId41"/>
  </p:handoutMasterIdLst>
  <p:sldIdLst>
    <p:sldId id="429" r:id="rId6"/>
    <p:sldId id="257" r:id="rId7"/>
    <p:sldId id="365" r:id="rId8"/>
    <p:sldId id="442" r:id="rId9"/>
    <p:sldId id="354" r:id="rId10"/>
    <p:sldId id="398" r:id="rId11"/>
    <p:sldId id="389" r:id="rId12"/>
    <p:sldId id="264" r:id="rId13"/>
    <p:sldId id="358" r:id="rId14"/>
    <p:sldId id="359" r:id="rId15"/>
    <p:sldId id="267" r:id="rId16"/>
    <p:sldId id="430" r:id="rId17"/>
    <p:sldId id="262" r:id="rId18"/>
    <p:sldId id="372" r:id="rId19"/>
    <p:sldId id="373" r:id="rId20"/>
    <p:sldId id="382" r:id="rId21"/>
    <p:sldId id="412" r:id="rId22"/>
    <p:sldId id="375" r:id="rId23"/>
    <p:sldId id="377" r:id="rId24"/>
    <p:sldId id="266" r:id="rId25"/>
    <p:sldId id="432" r:id="rId26"/>
    <p:sldId id="265" r:id="rId27"/>
    <p:sldId id="339" r:id="rId28"/>
    <p:sldId id="440" r:id="rId29"/>
    <p:sldId id="433" r:id="rId30"/>
    <p:sldId id="392" r:id="rId31"/>
    <p:sldId id="400" r:id="rId32"/>
    <p:sldId id="424" r:id="rId33"/>
    <p:sldId id="425" r:id="rId34"/>
    <p:sldId id="426" r:id="rId35"/>
    <p:sldId id="427" r:id="rId36"/>
    <p:sldId id="434" r:id="rId37"/>
    <p:sldId id="419" r:id="rId38"/>
    <p:sldId id="369" r:id="rId39"/>
  </p:sldIdLst>
  <p:sldSz cx="12192000" cy="6858000"/>
  <p:notesSz cx="7099300" cy="10234613"/>
  <p:defaultTex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p:defaultTextStyle>
  <p:extLst>
    <p:ext uri="{521415D9-36F7-43E2-AB2F-B90AF26B5E84}">
      <p14:sectionLst xmlns:p14="http://schemas.microsoft.com/office/powerpoint/2010/main">
        <p14:section name="Standardabschnitt" id="{3654C890-4270-4BA6-8ADF-4C631050B996}">
          <p14:sldIdLst>
            <p14:sldId id="429"/>
            <p14:sldId id="257"/>
            <p14:sldId id="365"/>
            <p14:sldId id="442"/>
            <p14:sldId id="354"/>
            <p14:sldId id="398"/>
            <p14:sldId id="389"/>
            <p14:sldId id="264"/>
            <p14:sldId id="358"/>
            <p14:sldId id="359"/>
            <p14:sldId id="267"/>
            <p14:sldId id="430"/>
            <p14:sldId id="262"/>
            <p14:sldId id="372"/>
            <p14:sldId id="373"/>
            <p14:sldId id="382"/>
            <p14:sldId id="412"/>
            <p14:sldId id="375"/>
            <p14:sldId id="377"/>
            <p14:sldId id="266"/>
            <p14:sldId id="432"/>
            <p14:sldId id="265"/>
            <p14:sldId id="339"/>
            <p14:sldId id="440"/>
            <p14:sldId id="433"/>
            <p14:sldId id="392"/>
            <p14:sldId id="400"/>
            <p14:sldId id="424"/>
            <p14:sldId id="425"/>
            <p14:sldId id="426"/>
            <p14:sldId id="427"/>
            <p14:sldId id="434"/>
            <p14:sldId id="419"/>
            <p14:sldId id="369"/>
          </p14:sldIdLst>
        </p14:section>
      </p14:sectionLst>
    </p:ext>
    <p:ext uri="{EFAFB233-063F-42B5-8137-9DF3F51BA10A}">
      <p15:sldGuideLst xmlns:p15="http://schemas.microsoft.com/office/powerpoint/2012/main">
        <p15:guide id="1" orient="horz" pos="3639" userDrawn="1">
          <p15:clr>
            <a:srgbClr val="A4A3A4"/>
          </p15:clr>
        </p15:guide>
        <p15:guide id="2" orient="horz" pos="1144" userDrawn="1">
          <p15:clr>
            <a:srgbClr val="A4A3A4"/>
          </p15:clr>
        </p15:guide>
        <p15:guide id="3" pos="3833" userDrawn="1">
          <p15:clr>
            <a:srgbClr val="A4A3A4"/>
          </p15:clr>
        </p15:guide>
        <p15:guide id="4" pos="528" userDrawn="1">
          <p15:clr>
            <a:srgbClr val="A4A3A4"/>
          </p15:clr>
        </p15:guide>
        <p15:guide id="5" pos="7161" userDrawn="1">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a Leutner" initials="giz" lastIdx="2" clrIdx="0"/>
  <p:cmAuthor id="1" name="Johanna Beate Wysluch" initials="JBW" lastIdx="19" clrIdx="1"/>
  <p:cmAuthor id="2" name="Kaas, Rabea GIZ" initials="KRG" lastIdx="6" clrIdx="2">
    <p:extLst>
      <p:ext uri="{19B8F6BF-5375-455C-9EA6-DF929625EA0E}">
        <p15:presenceInfo xmlns:p15="http://schemas.microsoft.com/office/powerpoint/2012/main" userId="S-1-5-21-3211005450-2565063988-1429816208-156878" providerId="AD"/>
      </p:ext>
    </p:extLst>
  </p:cmAuthor>
  <p:cmAuthor id="3" name="Wisner, Joerg GIZ" initials="WJG" lastIdx="8" clrIdx="3">
    <p:extLst>
      <p:ext uri="{19B8F6BF-5375-455C-9EA6-DF929625EA0E}">
        <p15:presenceInfo xmlns:p15="http://schemas.microsoft.com/office/powerpoint/2012/main" userId="S::joerg.wisner@giz.de::a986085f-1dc0-4856-ac0e-469764774a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C2EE"/>
    <a:srgbClr val="FAC433"/>
    <a:srgbClr val="84AD42"/>
    <a:srgbClr val="2D8B2A"/>
    <a:srgbClr val="6CBCE3"/>
    <a:srgbClr val="8AB9E2"/>
    <a:srgbClr val="0076AF"/>
    <a:srgbClr val="6E6452"/>
    <a:srgbClr val="E5DBA1"/>
    <a:srgbClr val="BABA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78C5A2-2C73-4726-8352-E3E26B0C9E62}" v="1213" dt="2025-04-30T10:49:26.91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639"/>
        <p:guide orient="horz" pos="1144"/>
        <p:guide pos="3833"/>
        <p:guide pos="528"/>
        <p:guide pos="7161"/>
      </p:guideLst>
    </p:cSldViewPr>
  </p:slideViewPr>
  <p:notesViewPr>
    <p:cSldViewPr snapToGrid="0">
      <p:cViewPr>
        <p:scale>
          <a:sx n="1" d="2"/>
          <a:sy n="1" d="2"/>
        </p:scale>
        <p:origin x="0" y="0"/>
      </p:cViewPr>
      <p:guideLst>
        <p:guide orient="horz" pos="3223"/>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esler, Klara GIZ" userId="c8eb932e-4332-4c6e-8f25-88eb24c81eba" providerId="ADAL" clId="{12208B3E-7E8A-4922-B2AB-0542445571EB}"/>
    <pc:docChg chg="undo custSel modSld">
      <pc:chgData name="Giesler, Klara GIZ" userId="c8eb932e-4332-4c6e-8f25-88eb24c81eba" providerId="ADAL" clId="{12208B3E-7E8A-4922-B2AB-0542445571EB}" dt="2024-09-17T15:30:45.535" v="5" actId="208"/>
      <pc:docMkLst>
        <pc:docMk/>
      </pc:docMkLst>
      <pc:sldChg chg="modSp mod">
        <pc:chgData name="Giesler, Klara GIZ" userId="c8eb932e-4332-4c6e-8f25-88eb24c81eba" providerId="ADAL" clId="{12208B3E-7E8A-4922-B2AB-0542445571EB}" dt="2024-09-17T15:30:45.535" v="5" actId="208"/>
        <pc:sldMkLst>
          <pc:docMk/>
          <pc:sldMk cId="2561557460" sldId="379"/>
        </pc:sldMkLst>
        <pc:spChg chg="mod">
          <ac:chgData name="Giesler, Klara GIZ" userId="c8eb932e-4332-4c6e-8f25-88eb24c81eba" providerId="ADAL" clId="{12208B3E-7E8A-4922-B2AB-0542445571EB}" dt="2024-09-17T15:28:45.345" v="0" actId="208"/>
          <ac:spMkLst>
            <pc:docMk/>
            <pc:sldMk cId="2561557460" sldId="379"/>
            <ac:spMk id="4" creationId="{00000000-0000-0000-0000-000000000000}"/>
          </ac:spMkLst>
        </pc:spChg>
        <pc:spChg chg="mod">
          <ac:chgData name="Giesler, Klara GIZ" userId="c8eb932e-4332-4c6e-8f25-88eb24c81eba" providerId="ADAL" clId="{12208B3E-7E8A-4922-B2AB-0542445571EB}" dt="2024-09-17T15:29:43.685" v="4" actId="208"/>
          <ac:spMkLst>
            <pc:docMk/>
            <pc:sldMk cId="2561557460" sldId="379"/>
            <ac:spMk id="5" creationId="{00000000-0000-0000-0000-000000000000}"/>
          </ac:spMkLst>
        </pc:spChg>
        <pc:spChg chg="mod">
          <ac:chgData name="Giesler, Klara GIZ" userId="c8eb932e-4332-4c6e-8f25-88eb24c81eba" providerId="ADAL" clId="{12208B3E-7E8A-4922-B2AB-0542445571EB}" dt="2024-09-17T15:28:50.833" v="1" actId="208"/>
          <ac:spMkLst>
            <pc:docMk/>
            <pc:sldMk cId="2561557460" sldId="379"/>
            <ac:spMk id="11" creationId="{3BA3209F-415B-456D-89A1-831F9C313B41}"/>
          </ac:spMkLst>
        </pc:spChg>
        <pc:spChg chg="mod">
          <ac:chgData name="Giesler, Klara GIZ" userId="c8eb932e-4332-4c6e-8f25-88eb24c81eba" providerId="ADAL" clId="{12208B3E-7E8A-4922-B2AB-0542445571EB}" dt="2024-09-17T15:30:45.535" v="5" actId="208"/>
          <ac:spMkLst>
            <pc:docMk/>
            <pc:sldMk cId="2561557460" sldId="379"/>
            <ac:spMk id="12" creationId="{1E46CBC4-ACFA-429E-8C46-8B139D4397A7}"/>
          </ac:spMkLst>
        </pc:spChg>
        <pc:graphicFrameChg chg="mod">
          <ac:chgData name="Giesler, Klara GIZ" userId="c8eb932e-4332-4c6e-8f25-88eb24c81eba" providerId="ADAL" clId="{12208B3E-7E8A-4922-B2AB-0542445571EB}" dt="2024-09-17T15:29:04.800" v="3" actId="1076"/>
          <ac:graphicFrameMkLst>
            <pc:docMk/>
            <pc:sldMk cId="2561557460" sldId="379"/>
            <ac:graphicFrameMk id="13" creationId="{BBB7284D-3749-4B66-A6C4-DD4B9F6845C9}"/>
          </ac:graphicFrameMkLst>
        </pc:graphicFrameChg>
      </pc:sldChg>
    </pc:docChg>
  </pc:docChgLst>
  <pc:docChgLst>
    <pc:chgData name="Giesler, Klara GIZ" userId="c8eb932e-4332-4c6e-8f25-88eb24c81eba" providerId="ADAL" clId="{2AC4D186-1752-4AF8-B8CA-646E74BB0F1F}"/>
    <pc:docChg chg="undo custSel modSld">
      <pc:chgData name="Giesler, Klara GIZ" userId="c8eb932e-4332-4c6e-8f25-88eb24c81eba" providerId="ADAL" clId="{2AC4D186-1752-4AF8-B8CA-646E74BB0F1F}" dt="2024-03-25T11:21:22.708" v="254" actId="1076"/>
      <pc:docMkLst>
        <pc:docMk/>
      </pc:docMkLst>
      <pc:sldChg chg="addSp delSp modSp mod">
        <pc:chgData name="Giesler, Klara GIZ" userId="c8eb932e-4332-4c6e-8f25-88eb24c81eba" providerId="ADAL" clId="{2AC4D186-1752-4AF8-B8CA-646E74BB0F1F}" dt="2024-03-25T10:43:15.749" v="194" actId="1076"/>
        <pc:sldMkLst>
          <pc:docMk/>
          <pc:sldMk cId="2032353021" sldId="260"/>
        </pc:sldMkLst>
        <pc:spChg chg="mod">
          <ac:chgData name="Giesler, Klara GIZ" userId="c8eb932e-4332-4c6e-8f25-88eb24c81eba" providerId="ADAL" clId="{2AC4D186-1752-4AF8-B8CA-646E74BB0F1F}" dt="2024-03-25T10:33:57.088" v="85" actId="1076"/>
          <ac:spMkLst>
            <pc:docMk/>
            <pc:sldMk cId="2032353021" sldId="260"/>
            <ac:spMk id="2" creationId="{00000000-0000-0000-0000-000000000000}"/>
          </ac:spMkLst>
        </pc:spChg>
        <pc:spChg chg="add mod">
          <ac:chgData name="Giesler, Klara GIZ" userId="c8eb932e-4332-4c6e-8f25-88eb24c81eba" providerId="ADAL" clId="{2AC4D186-1752-4AF8-B8CA-646E74BB0F1F}" dt="2024-03-25T10:38:47.065" v="128" actId="1076"/>
          <ac:spMkLst>
            <pc:docMk/>
            <pc:sldMk cId="2032353021" sldId="260"/>
            <ac:spMk id="4" creationId="{F224CA03-1F44-A7EF-12D6-6A61ABEFBAF2}"/>
          </ac:spMkLst>
        </pc:spChg>
        <pc:spChg chg="add mod">
          <ac:chgData name="Giesler, Klara GIZ" userId="c8eb932e-4332-4c6e-8f25-88eb24c81eba" providerId="ADAL" clId="{2AC4D186-1752-4AF8-B8CA-646E74BB0F1F}" dt="2024-03-25T10:42:54.617" v="189" actId="1076"/>
          <ac:spMkLst>
            <pc:docMk/>
            <pc:sldMk cId="2032353021" sldId="260"/>
            <ac:spMk id="5" creationId="{8F1DA18E-3B85-FEED-F30D-A9A1BABC9FE8}"/>
          </ac:spMkLst>
        </pc:spChg>
        <pc:spChg chg="add mod">
          <ac:chgData name="Giesler, Klara GIZ" userId="c8eb932e-4332-4c6e-8f25-88eb24c81eba" providerId="ADAL" clId="{2AC4D186-1752-4AF8-B8CA-646E74BB0F1F}" dt="2024-03-25T10:40:42.730" v="160" actId="14100"/>
          <ac:spMkLst>
            <pc:docMk/>
            <pc:sldMk cId="2032353021" sldId="260"/>
            <ac:spMk id="6" creationId="{F69A2DB1-E87D-2AE2-A4B0-4587BD9E52F3}"/>
          </ac:spMkLst>
        </pc:spChg>
        <pc:spChg chg="add mod">
          <ac:chgData name="Giesler, Klara GIZ" userId="c8eb932e-4332-4c6e-8f25-88eb24c81eba" providerId="ADAL" clId="{2AC4D186-1752-4AF8-B8CA-646E74BB0F1F}" dt="2024-03-25T10:41:30.004" v="174" actId="20577"/>
          <ac:spMkLst>
            <pc:docMk/>
            <pc:sldMk cId="2032353021" sldId="260"/>
            <ac:spMk id="7" creationId="{F532FCDA-069A-03E0-E1CE-FC97761E103C}"/>
          </ac:spMkLst>
        </pc:spChg>
        <pc:spChg chg="add mod">
          <ac:chgData name="Giesler, Klara GIZ" userId="c8eb932e-4332-4c6e-8f25-88eb24c81eba" providerId="ADAL" clId="{2AC4D186-1752-4AF8-B8CA-646E74BB0F1F}" dt="2024-03-25T10:42:58.659" v="191" actId="1076"/>
          <ac:spMkLst>
            <pc:docMk/>
            <pc:sldMk cId="2032353021" sldId="260"/>
            <ac:spMk id="8" creationId="{41CC85A9-3393-3375-4D27-17E0DC47574F}"/>
          </ac:spMkLst>
        </pc:spChg>
        <pc:spChg chg="add del mod">
          <ac:chgData name="Giesler, Klara GIZ" userId="c8eb932e-4332-4c6e-8f25-88eb24c81eba" providerId="ADAL" clId="{2AC4D186-1752-4AF8-B8CA-646E74BB0F1F}" dt="2024-03-25T10:39:47.719" v="144" actId="478"/>
          <ac:spMkLst>
            <pc:docMk/>
            <pc:sldMk cId="2032353021" sldId="260"/>
            <ac:spMk id="9" creationId="{7CC0A408-B5B1-1431-7B65-D6C5F6B957D4}"/>
          </ac:spMkLst>
        </pc:spChg>
        <pc:spChg chg="add mod">
          <ac:chgData name="Giesler, Klara GIZ" userId="c8eb932e-4332-4c6e-8f25-88eb24c81eba" providerId="ADAL" clId="{2AC4D186-1752-4AF8-B8CA-646E74BB0F1F}" dt="2024-03-25T10:40:00.836" v="147" actId="20577"/>
          <ac:spMkLst>
            <pc:docMk/>
            <pc:sldMk cId="2032353021" sldId="260"/>
            <ac:spMk id="10" creationId="{DA21842B-9922-005A-4113-E7D0AB787696}"/>
          </ac:spMkLst>
        </pc:spChg>
        <pc:spChg chg="add mod">
          <ac:chgData name="Giesler, Klara GIZ" userId="c8eb932e-4332-4c6e-8f25-88eb24c81eba" providerId="ADAL" clId="{2AC4D186-1752-4AF8-B8CA-646E74BB0F1F}" dt="2024-03-25T10:43:06.638" v="192" actId="1076"/>
          <ac:spMkLst>
            <pc:docMk/>
            <pc:sldMk cId="2032353021" sldId="260"/>
            <ac:spMk id="11" creationId="{9074F2FB-AC00-E1C8-8709-3F4041DAF3DB}"/>
          </ac:spMkLst>
        </pc:spChg>
        <pc:spChg chg="add mod">
          <ac:chgData name="Giesler, Klara GIZ" userId="c8eb932e-4332-4c6e-8f25-88eb24c81eba" providerId="ADAL" clId="{2AC4D186-1752-4AF8-B8CA-646E74BB0F1F}" dt="2024-03-25T10:41:09.759" v="164" actId="1076"/>
          <ac:spMkLst>
            <pc:docMk/>
            <pc:sldMk cId="2032353021" sldId="260"/>
            <ac:spMk id="12" creationId="{B8E4781F-5FDA-E4CB-6925-31E524E940B4}"/>
          </ac:spMkLst>
        </pc:spChg>
        <pc:spChg chg="add mod">
          <ac:chgData name="Giesler, Klara GIZ" userId="c8eb932e-4332-4c6e-8f25-88eb24c81eba" providerId="ADAL" clId="{2AC4D186-1752-4AF8-B8CA-646E74BB0F1F}" dt="2024-03-25T10:41:33.804" v="176" actId="20577"/>
          <ac:spMkLst>
            <pc:docMk/>
            <pc:sldMk cId="2032353021" sldId="260"/>
            <ac:spMk id="13" creationId="{7F58EC71-B8FE-A194-38E5-BDBB928E18D0}"/>
          </ac:spMkLst>
        </pc:spChg>
        <pc:spChg chg="add mod">
          <ac:chgData name="Giesler, Klara GIZ" userId="c8eb932e-4332-4c6e-8f25-88eb24c81eba" providerId="ADAL" clId="{2AC4D186-1752-4AF8-B8CA-646E74BB0F1F}" dt="2024-03-25T10:41:56.426" v="181" actId="14100"/>
          <ac:spMkLst>
            <pc:docMk/>
            <pc:sldMk cId="2032353021" sldId="260"/>
            <ac:spMk id="14" creationId="{37D32717-B51C-A276-57EC-F5EB5F00CF94}"/>
          </ac:spMkLst>
        </pc:spChg>
        <pc:spChg chg="add mod">
          <ac:chgData name="Giesler, Klara GIZ" userId="c8eb932e-4332-4c6e-8f25-88eb24c81eba" providerId="ADAL" clId="{2AC4D186-1752-4AF8-B8CA-646E74BB0F1F}" dt="2024-03-25T10:42:16.920" v="184" actId="1076"/>
          <ac:spMkLst>
            <pc:docMk/>
            <pc:sldMk cId="2032353021" sldId="260"/>
            <ac:spMk id="15" creationId="{0707F717-B2D4-3E07-1755-FDFFE5E31680}"/>
          </ac:spMkLst>
        </pc:spChg>
        <pc:spChg chg="add mod">
          <ac:chgData name="Giesler, Klara GIZ" userId="c8eb932e-4332-4c6e-8f25-88eb24c81eba" providerId="ADAL" clId="{2AC4D186-1752-4AF8-B8CA-646E74BB0F1F}" dt="2024-03-25T10:42:23.098" v="186" actId="1076"/>
          <ac:spMkLst>
            <pc:docMk/>
            <pc:sldMk cId="2032353021" sldId="260"/>
            <ac:spMk id="16" creationId="{85E92149-77E5-7277-64D1-89E65832BE18}"/>
          </ac:spMkLst>
        </pc:spChg>
        <pc:spChg chg="add mod">
          <ac:chgData name="Giesler, Klara GIZ" userId="c8eb932e-4332-4c6e-8f25-88eb24c81eba" providerId="ADAL" clId="{2AC4D186-1752-4AF8-B8CA-646E74BB0F1F}" dt="2024-03-25T10:42:28.679" v="188" actId="1076"/>
          <ac:spMkLst>
            <pc:docMk/>
            <pc:sldMk cId="2032353021" sldId="260"/>
            <ac:spMk id="17" creationId="{BD02DFF4-9109-F04B-5B92-724312B41F3B}"/>
          </ac:spMkLst>
        </pc:spChg>
        <pc:spChg chg="mod">
          <ac:chgData name="Giesler, Klara GIZ" userId="c8eb932e-4332-4c6e-8f25-88eb24c81eba" providerId="ADAL" clId="{2AC4D186-1752-4AF8-B8CA-646E74BB0F1F}" dt="2024-03-25T10:34:42.697" v="88" actId="1076"/>
          <ac:spMkLst>
            <pc:docMk/>
            <pc:sldMk cId="2032353021" sldId="260"/>
            <ac:spMk id="53"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55"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56"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57"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58"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59"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60"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61"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62"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63"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64" creationId="{00000000-0000-0000-0000-000000000000}"/>
          </ac:spMkLst>
        </pc:spChg>
        <pc:spChg chg="mod">
          <ac:chgData name="Giesler, Klara GIZ" userId="c8eb932e-4332-4c6e-8f25-88eb24c81eba" providerId="ADAL" clId="{2AC4D186-1752-4AF8-B8CA-646E74BB0F1F}" dt="2024-03-25T10:35:49.156" v="97" actId="1076"/>
          <ac:spMkLst>
            <pc:docMk/>
            <pc:sldMk cId="2032353021" sldId="260"/>
            <ac:spMk id="65" creationId="{00000000-0000-0000-0000-000000000000}"/>
          </ac:spMkLst>
        </pc:spChg>
        <pc:spChg chg="mod">
          <ac:chgData name="Giesler, Klara GIZ" userId="c8eb932e-4332-4c6e-8f25-88eb24c81eba" providerId="ADAL" clId="{2AC4D186-1752-4AF8-B8CA-646E74BB0F1F}" dt="2024-03-25T10:36:38.814" v="106" actId="1076"/>
          <ac:spMkLst>
            <pc:docMk/>
            <pc:sldMk cId="2032353021" sldId="260"/>
            <ac:spMk id="66"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67"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68"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69"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70"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71"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72" creationId="{00000000-0000-0000-0000-000000000000}"/>
          </ac:spMkLst>
        </pc:spChg>
        <pc:spChg chg="mod">
          <ac:chgData name="Giesler, Klara GIZ" userId="c8eb932e-4332-4c6e-8f25-88eb24c81eba" providerId="ADAL" clId="{2AC4D186-1752-4AF8-B8CA-646E74BB0F1F}" dt="2024-03-25T10:38:04.588" v="117" actId="20577"/>
          <ac:spMkLst>
            <pc:docMk/>
            <pc:sldMk cId="2032353021" sldId="260"/>
            <ac:spMk id="73"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74"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75"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76" creationId="{00000000-0000-0000-0000-000000000000}"/>
          </ac:spMkLst>
        </pc:spChg>
        <pc:spChg chg="mod">
          <ac:chgData name="Giesler, Klara GIZ" userId="c8eb932e-4332-4c6e-8f25-88eb24c81eba" providerId="ADAL" clId="{2AC4D186-1752-4AF8-B8CA-646E74BB0F1F}" dt="2024-03-25T10:37:37.136" v="112" actId="14100"/>
          <ac:spMkLst>
            <pc:docMk/>
            <pc:sldMk cId="2032353021" sldId="260"/>
            <ac:spMk id="77" creationId="{00000000-0000-0000-0000-000000000000}"/>
          </ac:spMkLst>
        </pc:spChg>
        <pc:spChg chg="mod">
          <ac:chgData name="Giesler, Klara GIZ" userId="c8eb932e-4332-4c6e-8f25-88eb24c81eba" providerId="ADAL" clId="{2AC4D186-1752-4AF8-B8CA-646E74BB0F1F}" dt="2024-03-25T10:37:32.306" v="111" actId="14100"/>
          <ac:spMkLst>
            <pc:docMk/>
            <pc:sldMk cId="2032353021" sldId="260"/>
            <ac:spMk id="78" creationId="{00000000-0000-0000-0000-000000000000}"/>
          </ac:spMkLst>
        </pc:spChg>
        <pc:spChg chg="mod">
          <ac:chgData name="Giesler, Klara GIZ" userId="c8eb932e-4332-4c6e-8f25-88eb24c81eba" providerId="ADAL" clId="{2AC4D186-1752-4AF8-B8CA-646E74BB0F1F}" dt="2024-03-25T10:35:37.376" v="95" actId="1076"/>
          <ac:spMkLst>
            <pc:docMk/>
            <pc:sldMk cId="2032353021" sldId="260"/>
            <ac:spMk id="79" creationId="{00000000-0000-0000-0000-000000000000}"/>
          </ac:spMkLst>
        </pc:spChg>
        <pc:spChg chg="mod">
          <ac:chgData name="Giesler, Klara GIZ" userId="c8eb932e-4332-4c6e-8f25-88eb24c81eba" providerId="ADAL" clId="{2AC4D186-1752-4AF8-B8CA-646E74BB0F1F}" dt="2024-03-25T10:35:29.582" v="94" actId="1076"/>
          <ac:spMkLst>
            <pc:docMk/>
            <pc:sldMk cId="2032353021" sldId="260"/>
            <ac:spMk id="80" creationId="{00000000-0000-0000-0000-000000000000}"/>
          </ac:spMkLst>
        </pc:spChg>
        <pc:spChg chg="mod">
          <ac:chgData name="Giesler, Klara GIZ" userId="c8eb932e-4332-4c6e-8f25-88eb24c81eba" providerId="ADAL" clId="{2AC4D186-1752-4AF8-B8CA-646E74BB0F1F}" dt="2024-03-25T10:35:17.908" v="93" actId="1076"/>
          <ac:spMkLst>
            <pc:docMk/>
            <pc:sldMk cId="2032353021" sldId="260"/>
            <ac:spMk id="81" creationId="{00000000-0000-0000-0000-000000000000}"/>
          </ac:spMkLst>
        </pc:spChg>
        <pc:spChg chg="mod">
          <ac:chgData name="Giesler, Klara GIZ" userId="c8eb932e-4332-4c6e-8f25-88eb24c81eba" providerId="ADAL" clId="{2AC4D186-1752-4AF8-B8CA-646E74BB0F1F}" dt="2024-03-25T10:36:24.987" v="105" actId="1076"/>
          <ac:spMkLst>
            <pc:docMk/>
            <pc:sldMk cId="2032353021" sldId="260"/>
            <ac:spMk id="82"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83"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84"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85"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86"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87"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88"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89"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90"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91"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92"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93"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94"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95" creationId="{00000000-0000-0000-0000-000000000000}"/>
          </ac:spMkLst>
        </pc:spChg>
        <pc:spChg chg="mod">
          <ac:chgData name="Giesler, Klara GIZ" userId="c8eb932e-4332-4c6e-8f25-88eb24c81eba" providerId="ADAL" clId="{2AC4D186-1752-4AF8-B8CA-646E74BB0F1F}" dt="2024-03-25T10:36:00.225" v="100" actId="1076"/>
          <ac:spMkLst>
            <pc:docMk/>
            <pc:sldMk cId="2032353021" sldId="260"/>
            <ac:spMk id="96" creationId="{00000000-0000-0000-0000-000000000000}"/>
          </ac:spMkLst>
        </pc:spChg>
        <pc:spChg chg="mod">
          <ac:chgData name="Giesler, Klara GIZ" userId="c8eb932e-4332-4c6e-8f25-88eb24c81eba" providerId="ADAL" clId="{2AC4D186-1752-4AF8-B8CA-646E74BB0F1F}" dt="2024-03-25T10:36:19.106" v="104" actId="1076"/>
          <ac:spMkLst>
            <pc:docMk/>
            <pc:sldMk cId="2032353021" sldId="260"/>
            <ac:spMk id="97"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98"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99"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100"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101"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102" creationId="{00000000-0000-0000-0000-000000000000}"/>
          </ac:spMkLst>
        </pc:spChg>
        <pc:spChg chg="mod">
          <ac:chgData name="Giesler, Klara GIZ" userId="c8eb932e-4332-4c6e-8f25-88eb24c81eba" providerId="ADAL" clId="{2AC4D186-1752-4AF8-B8CA-646E74BB0F1F}" dt="2024-03-25T10:36:02.972" v="101" actId="1076"/>
          <ac:spMkLst>
            <pc:docMk/>
            <pc:sldMk cId="2032353021" sldId="260"/>
            <ac:spMk id="103"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104"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105"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106"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107"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108" creationId="{00000000-0000-0000-0000-000000000000}"/>
          </ac:spMkLst>
        </pc:spChg>
        <pc:spChg chg="mod">
          <ac:chgData name="Giesler, Klara GIZ" userId="c8eb932e-4332-4c6e-8f25-88eb24c81eba" providerId="ADAL" clId="{2AC4D186-1752-4AF8-B8CA-646E74BB0F1F}" dt="2024-03-25T10:36:13.905" v="103" actId="1076"/>
          <ac:spMkLst>
            <pc:docMk/>
            <pc:sldMk cId="2032353021" sldId="260"/>
            <ac:spMk id="109"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110"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111"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112"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113"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114"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115"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116" creationId="{00000000-0000-0000-0000-000000000000}"/>
          </ac:spMkLst>
        </pc:spChg>
        <pc:spChg chg="mod">
          <ac:chgData name="Giesler, Klara GIZ" userId="c8eb932e-4332-4c6e-8f25-88eb24c81eba" providerId="ADAL" clId="{2AC4D186-1752-4AF8-B8CA-646E74BB0F1F}" dt="2024-03-25T10:35:55.969" v="99" actId="1076"/>
          <ac:spMkLst>
            <pc:docMk/>
            <pc:sldMk cId="2032353021" sldId="260"/>
            <ac:spMk id="117"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118"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119"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120"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121" creationId="{00000000-0000-0000-0000-000000000000}"/>
          </ac:spMkLst>
        </pc:spChg>
        <pc:spChg chg="mod">
          <ac:chgData name="Giesler, Klara GIZ" userId="c8eb932e-4332-4c6e-8f25-88eb24c81eba" providerId="ADAL" clId="{2AC4D186-1752-4AF8-B8CA-646E74BB0F1F}" dt="2024-03-25T10:34:42.697" v="88" actId="1076"/>
          <ac:spMkLst>
            <pc:docMk/>
            <pc:sldMk cId="2032353021" sldId="260"/>
            <ac:spMk id="122" creationId="{00000000-0000-0000-0000-000000000000}"/>
          </ac:spMkLst>
        </pc:spChg>
        <pc:spChg chg="mod">
          <ac:chgData name="Giesler, Klara GIZ" userId="c8eb932e-4332-4c6e-8f25-88eb24c81eba" providerId="ADAL" clId="{2AC4D186-1752-4AF8-B8CA-646E74BB0F1F}" dt="2024-03-25T10:36:07.996" v="102" actId="1076"/>
          <ac:spMkLst>
            <pc:docMk/>
            <pc:sldMk cId="2032353021" sldId="260"/>
            <ac:spMk id="123"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124"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125"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126"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127"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128"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129"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130"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131" creationId="{8C69FE3B-8625-4E15-8EB5-AD7F3B37CF8E}"/>
          </ac:spMkLst>
        </pc:spChg>
        <pc:spChg chg="mod">
          <ac:chgData name="Giesler, Klara GIZ" userId="c8eb932e-4332-4c6e-8f25-88eb24c81eba" providerId="ADAL" clId="{2AC4D186-1752-4AF8-B8CA-646E74BB0F1F}" dt="2024-03-25T10:36:51.129" v="107" actId="1076"/>
          <ac:spMkLst>
            <pc:docMk/>
            <pc:sldMk cId="2032353021" sldId="260"/>
            <ac:spMk id="132" creationId="{00000000-0000-0000-0000-000000000000}"/>
          </ac:spMkLst>
        </pc:spChg>
        <pc:spChg chg="mod">
          <ac:chgData name="Giesler, Klara GIZ" userId="c8eb932e-4332-4c6e-8f25-88eb24c81eba" providerId="ADAL" clId="{2AC4D186-1752-4AF8-B8CA-646E74BB0F1F}" dt="2024-03-25T10:36:51.129" v="107" actId="1076"/>
          <ac:spMkLst>
            <pc:docMk/>
            <pc:sldMk cId="2032353021" sldId="260"/>
            <ac:spMk id="133" creationId="{4C5F27EA-9256-48CF-A933-21009220B5FF}"/>
          </ac:spMkLst>
        </pc:spChg>
        <pc:spChg chg="mod">
          <ac:chgData name="Giesler, Klara GIZ" userId="c8eb932e-4332-4c6e-8f25-88eb24c81eba" providerId="ADAL" clId="{2AC4D186-1752-4AF8-B8CA-646E74BB0F1F}" dt="2024-03-25T10:40:14.359" v="150" actId="1076"/>
          <ac:spMkLst>
            <pc:docMk/>
            <pc:sldMk cId="2032353021" sldId="260"/>
            <ac:spMk id="134" creationId="{90FE0EA8-A5D2-4928-AFF6-6439168231EF}"/>
          </ac:spMkLst>
        </pc:spChg>
        <pc:spChg chg="mod">
          <ac:chgData name="Giesler, Klara GIZ" userId="c8eb932e-4332-4c6e-8f25-88eb24c81eba" providerId="ADAL" clId="{2AC4D186-1752-4AF8-B8CA-646E74BB0F1F}" dt="2024-03-25T10:38:53.556" v="129" actId="14100"/>
          <ac:spMkLst>
            <pc:docMk/>
            <pc:sldMk cId="2032353021" sldId="260"/>
            <ac:spMk id="135" creationId="{AD81C7DB-9355-4284-85E9-C01F89B5BEF8}"/>
          </ac:spMkLst>
        </pc:spChg>
        <pc:spChg chg="mod">
          <ac:chgData name="Giesler, Klara GIZ" userId="c8eb932e-4332-4c6e-8f25-88eb24c81eba" providerId="ADAL" clId="{2AC4D186-1752-4AF8-B8CA-646E74BB0F1F}" dt="2024-03-25T10:37:22.127" v="110"/>
          <ac:spMkLst>
            <pc:docMk/>
            <pc:sldMk cId="2032353021" sldId="260"/>
            <ac:spMk id="136" creationId="{B1B440CA-6C4A-43B3-809B-53942E7B4AE1}"/>
          </ac:spMkLst>
        </pc:spChg>
        <pc:spChg chg="mod">
          <ac:chgData name="Giesler, Klara GIZ" userId="c8eb932e-4332-4c6e-8f25-88eb24c81eba" providerId="ADAL" clId="{2AC4D186-1752-4AF8-B8CA-646E74BB0F1F}" dt="2024-03-25T10:43:15.749" v="194" actId="1076"/>
          <ac:spMkLst>
            <pc:docMk/>
            <pc:sldMk cId="2032353021" sldId="260"/>
            <ac:spMk id="138" creationId="{A0734472-3053-4803-9769-04FBBF7796F9}"/>
          </ac:spMkLst>
        </pc:spChg>
        <pc:spChg chg="mod">
          <ac:chgData name="Giesler, Klara GIZ" userId="c8eb932e-4332-4c6e-8f25-88eb24c81eba" providerId="ADAL" clId="{2AC4D186-1752-4AF8-B8CA-646E74BB0F1F}" dt="2024-03-25T10:36:51.129" v="107" actId="1076"/>
          <ac:spMkLst>
            <pc:docMk/>
            <pc:sldMk cId="2032353021" sldId="260"/>
            <ac:spMk id="139" creationId="{65120D72-5707-479A-A52C-F093AB14CBA1}"/>
          </ac:spMkLst>
        </pc:spChg>
        <pc:spChg chg="mod">
          <ac:chgData name="Giesler, Klara GIZ" userId="c8eb932e-4332-4c6e-8f25-88eb24c81eba" providerId="ADAL" clId="{2AC4D186-1752-4AF8-B8CA-646E74BB0F1F}" dt="2024-03-25T10:36:51.129" v="107" actId="1076"/>
          <ac:spMkLst>
            <pc:docMk/>
            <pc:sldMk cId="2032353021" sldId="260"/>
            <ac:spMk id="140" creationId="{DA42C9FA-86D5-4216-81C5-9A5D84E3CB03}"/>
          </ac:spMkLst>
        </pc:spChg>
        <pc:spChg chg="mod">
          <ac:chgData name="Giesler, Klara GIZ" userId="c8eb932e-4332-4c6e-8f25-88eb24c81eba" providerId="ADAL" clId="{2AC4D186-1752-4AF8-B8CA-646E74BB0F1F}" dt="2024-03-25T10:43:12.078" v="193" actId="1076"/>
          <ac:spMkLst>
            <pc:docMk/>
            <pc:sldMk cId="2032353021" sldId="260"/>
            <ac:spMk id="141" creationId="{A93FB795-3D0C-4E2F-86E9-EEABEE66BC81}"/>
          </ac:spMkLst>
        </pc:spChg>
        <pc:spChg chg="mod">
          <ac:chgData name="Giesler, Klara GIZ" userId="c8eb932e-4332-4c6e-8f25-88eb24c81eba" providerId="ADAL" clId="{2AC4D186-1752-4AF8-B8CA-646E74BB0F1F}" dt="2024-03-25T10:36:51.129" v="107" actId="1076"/>
          <ac:spMkLst>
            <pc:docMk/>
            <pc:sldMk cId="2032353021" sldId="260"/>
            <ac:spMk id="142" creationId="{DC4F8B6E-1C60-44BF-9163-ED16196BABA3}"/>
          </ac:spMkLst>
        </pc:spChg>
        <pc:spChg chg="mod">
          <ac:chgData name="Giesler, Klara GIZ" userId="c8eb932e-4332-4c6e-8f25-88eb24c81eba" providerId="ADAL" clId="{2AC4D186-1752-4AF8-B8CA-646E74BB0F1F}" dt="2024-03-25T10:36:51.129" v="107" actId="1076"/>
          <ac:spMkLst>
            <pc:docMk/>
            <pc:sldMk cId="2032353021" sldId="260"/>
            <ac:spMk id="143" creationId="{3D36B568-89C4-43FA-A51E-77EA300CCAE5}"/>
          </ac:spMkLst>
        </pc:spChg>
        <pc:picChg chg="add del mod">
          <ac:chgData name="Giesler, Klara GIZ" userId="c8eb932e-4332-4c6e-8f25-88eb24c81eba" providerId="ADAL" clId="{2AC4D186-1752-4AF8-B8CA-646E74BB0F1F}" dt="2024-03-25T10:37:09.030" v="109" actId="478"/>
          <ac:picMkLst>
            <pc:docMk/>
            <pc:sldMk cId="2032353021" sldId="260"/>
            <ac:picMk id="3" creationId="{E1C98233-25F8-7E8C-DBC7-A669D1966B34}"/>
          </ac:picMkLst>
        </pc:picChg>
      </pc:sldChg>
      <pc:sldChg chg="modSp mod">
        <pc:chgData name="Giesler, Klara GIZ" userId="c8eb932e-4332-4c6e-8f25-88eb24c81eba" providerId="ADAL" clId="{2AC4D186-1752-4AF8-B8CA-646E74BB0F1F}" dt="2024-03-25T10:46:22.437" v="216" actId="1076"/>
        <pc:sldMkLst>
          <pc:docMk/>
          <pc:sldMk cId="1614988386" sldId="339"/>
        </pc:sldMkLst>
        <pc:spChg chg="mod">
          <ac:chgData name="Giesler, Klara GIZ" userId="c8eb932e-4332-4c6e-8f25-88eb24c81eba" providerId="ADAL" clId="{2AC4D186-1752-4AF8-B8CA-646E74BB0F1F}" dt="2024-03-25T10:46:04.837" v="213" actId="113"/>
          <ac:spMkLst>
            <pc:docMk/>
            <pc:sldMk cId="1614988386" sldId="339"/>
            <ac:spMk id="2" creationId="{00000000-0000-0000-0000-000000000000}"/>
          </ac:spMkLst>
        </pc:spChg>
        <pc:spChg chg="mod">
          <ac:chgData name="Giesler, Klara GIZ" userId="c8eb932e-4332-4c6e-8f25-88eb24c81eba" providerId="ADAL" clId="{2AC4D186-1752-4AF8-B8CA-646E74BB0F1F}" dt="2024-03-25T10:46:22.437" v="216" actId="1076"/>
          <ac:spMkLst>
            <pc:docMk/>
            <pc:sldMk cId="1614988386" sldId="339"/>
            <ac:spMk id="11" creationId="{00000000-0000-0000-0000-000000000000}"/>
          </ac:spMkLst>
        </pc:spChg>
      </pc:sldChg>
      <pc:sldChg chg="modSp mod">
        <pc:chgData name="Giesler, Klara GIZ" userId="c8eb932e-4332-4c6e-8f25-88eb24c81eba" providerId="ADAL" clId="{2AC4D186-1752-4AF8-B8CA-646E74BB0F1F}" dt="2024-03-25T10:55:48.893" v="253" actId="20577"/>
        <pc:sldMkLst>
          <pc:docMk/>
          <pc:sldMk cId="774026679" sldId="358"/>
        </pc:sldMkLst>
        <pc:spChg chg="mod">
          <ac:chgData name="Giesler, Klara GIZ" userId="c8eb932e-4332-4c6e-8f25-88eb24c81eba" providerId="ADAL" clId="{2AC4D186-1752-4AF8-B8CA-646E74BB0F1F}" dt="2024-03-25T10:29:29.549" v="58" actId="113"/>
          <ac:spMkLst>
            <pc:docMk/>
            <pc:sldMk cId="774026679" sldId="358"/>
            <ac:spMk id="2" creationId="{00000000-0000-0000-0000-000000000000}"/>
          </ac:spMkLst>
        </pc:spChg>
        <pc:graphicFrameChg chg="mod">
          <ac:chgData name="Giesler, Klara GIZ" userId="c8eb932e-4332-4c6e-8f25-88eb24c81eba" providerId="ADAL" clId="{2AC4D186-1752-4AF8-B8CA-646E74BB0F1F}" dt="2024-03-25T10:55:48.893" v="253" actId="20577"/>
          <ac:graphicFrameMkLst>
            <pc:docMk/>
            <pc:sldMk cId="774026679" sldId="358"/>
            <ac:graphicFrameMk id="8" creationId="{6F3A18D0-014F-478E-B373-8C3ED61B9055}"/>
          </ac:graphicFrameMkLst>
        </pc:graphicFrameChg>
      </pc:sldChg>
      <pc:sldChg chg="modSp mod">
        <pc:chgData name="Giesler, Klara GIZ" userId="c8eb932e-4332-4c6e-8f25-88eb24c81eba" providerId="ADAL" clId="{2AC4D186-1752-4AF8-B8CA-646E74BB0F1F}" dt="2024-03-25T10:29:22.434" v="56" actId="14100"/>
        <pc:sldMkLst>
          <pc:docMk/>
          <pc:sldMk cId="662560918" sldId="359"/>
        </pc:sldMkLst>
        <pc:spChg chg="mod">
          <ac:chgData name="Giesler, Klara GIZ" userId="c8eb932e-4332-4c6e-8f25-88eb24c81eba" providerId="ADAL" clId="{2AC4D186-1752-4AF8-B8CA-646E74BB0F1F}" dt="2024-03-25T10:29:11.188" v="53" actId="113"/>
          <ac:spMkLst>
            <pc:docMk/>
            <pc:sldMk cId="662560918" sldId="359"/>
            <ac:spMk id="2" creationId="{00000000-0000-0000-0000-000000000000}"/>
          </ac:spMkLst>
        </pc:spChg>
        <pc:spChg chg="mod">
          <ac:chgData name="Giesler, Klara GIZ" userId="c8eb932e-4332-4c6e-8f25-88eb24c81eba" providerId="ADAL" clId="{2AC4D186-1752-4AF8-B8CA-646E74BB0F1F}" dt="2024-03-25T10:29:17.468" v="54" actId="1076"/>
          <ac:spMkLst>
            <pc:docMk/>
            <pc:sldMk cId="662560918" sldId="359"/>
            <ac:spMk id="12" creationId="{00000000-0000-0000-0000-000000000000}"/>
          </ac:spMkLst>
        </pc:spChg>
        <pc:picChg chg="mod">
          <ac:chgData name="Giesler, Klara GIZ" userId="c8eb932e-4332-4c6e-8f25-88eb24c81eba" providerId="ADAL" clId="{2AC4D186-1752-4AF8-B8CA-646E74BB0F1F}" dt="2024-03-25T10:29:22.434" v="56" actId="14100"/>
          <ac:picMkLst>
            <pc:docMk/>
            <pc:sldMk cId="662560918" sldId="359"/>
            <ac:picMk id="5" creationId="{C82E36F8-2158-4883-BE6F-D727A18E5CD2}"/>
          </ac:picMkLst>
        </pc:picChg>
      </pc:sldChg>
      <pc:sldChg chg="modSp mod">
        <pc:chgData name="Giesler, Klara GIZ" userId="c8eb932e-4332-4c6e-8f25-88eb24c81eba" providerId="ADAL" clId="{2AC4D186-1752-4AF8-B8CA-646E74BB0F1F}" dt="2024-03-25T10:29:01.255" v="51" actId="1076"/>
        <pc:sldMkLst>
          <pc:docMk/>
          <pc:sldMk cId="1395715627" sldId="364"/>
        </pc:sldMkLst>
        <pc:spChg chg="mod">
          <ac:chgData name="Giesler, Klara GIZ" userId="c8eb932e-4332-4c6e-8f25-88eb24c81eba" providerId="ADAL" clId="{2AC4D186-1752-4AF8-B8CA-646E74BB0F1F}" dt="2024-03-25T10:28:42.419" v="47" actId="1076"/>
          <ac:spMkLst>
            <pc:docMk/>
            <pc:sldMk cId="1395715627" sldId="364"/>
            <ac:spMk id="3" creationId="{00000000-0000-0000-0000-000000000000}"/>
          </ac:spMkLst>
        </pc:spChg>
        <pc:spChg chg="mod">
          <ac:chgData name="Giesler, Klara GIZ" userId="c8eb932e-4332-4c6e-8f25-88eb24c81eba" providerId="ADAL" clId="{2AC4D186-1752-4AF8-B8CA-646E74BB0F1F}" dt="2024-03-25T10:28:46.497" v="48" actId="1076"/>
          <ac:spMkLst>
            <pc:docMk/>
            <pc:sldMk cId="1395715627" sldId="364"/>
            <ac:spMk id="16" creationId="{00000000-0000-0000-0000-000000000000}"/>
          </ac:spMkLst>
        </pc:spChg>
        <pc:grpChg chg="mod">
          <ac:chgData name="Giesler, Klara GIZ" userId="c8eb932e-4332-4c6e-8f25-88eb24c81eba" providerId="ADAL" clId="{2AC4D186-1752-4AF8-B8CA-646E74BB0F1F}" dt="2024-03-25T10:28:52.260" v="49" actId="1076"/>
          <ac:grpSpMkLst>
            <pc:docMk/>
            <pc:sldMk cId="1395715627" sldId="364"/>
            <ac:grpSpMk id="6" creationId="{00000000-0000-0000-0000-000000000000}"/>
          </ac:grpSpMkLst>
        </pc:grpChg>
        <pc:grpChg chg="mod">
          <ac:chgData name="Giesler, Klara GIZ" userId="c8eb932e-4332-4c6e-8f25-88eb24c81eba" providerId="ADAL" clId="{2AC4D186-1752-4AF8-B8CA-646E74BB0F1F}" dt="2024-03-25T10:28:57.690" v="50" actId="1076"/>
          <ac:grpSpMkLst>
            <pc:docMk/>
            <pc:sldMk cId="1395715627" sldId="364"/>
            <ac:grpSpMk id="14" creationId="{00000000-0000-0000-0000-000000000000}"/>
          </ac:grpSpMkLst>
        </pc:grpChg>
        <pc:grpChg chg="mod">
          <ac:chgData name="Giesler, Klara GIZ" userId="c8eb932e-4332-4c6e-8f25-88eb24c81eba" providerId="ADAL" clId="{2AC4D186-1752-4AF8-B8CA-646E74BB0F1F}" dt="2024-03-25T10:29:01.255" v="51" actId="1076"/>
          <ac:grpSpMkLst>
            <pc:docMk/>
            <pc:sldMk cId="1395715627" sldId="364"/>
            <ac:grpSpMk id="15" creationId="{00000000-0000-0000-0000-000000000000}"/>
          </ac:grpSpMkLst>
        </pc:grpChg>
      </pc:sldChg>
      <pc:sldChg chg="addSp delSp modSp mod">
        <pc:chgData name="Giesler, Klara GIZ" userId="c8eb932e-4332-4c6e-8f25-88eb24c81eba" providerId="ADAL" clId="{2AC4D186-1752-4AF8-B8CA-646E74BB0F1F}" dt="2024-03-25T10:31:21.319" v="66" actId="14100"/>
        <pc:sldMkLst>
          <pc:docMk/>
          <pc:sldMk cId="3247386133" sldId="370"/>
        </pc:sldMkLst>
        <pc:spChg chg="mod">
          <ac:chgData name="Giesler, Klara GIZ" userId="c8eb932e-4332-4c6e-8f25-88eb24c81eba" providerId="ADAL" clId="{2AC4D186-1752-4AF8-B8CA-646E74BB0F1F}" dt="2024-03-25T10:29:36.179" v="59" actId="113"/>
          <ac:spMkLst>
            <pc:docMk/>
            <pc:sldMk cId="3247386133" sldId="370"/>
            <ac:spMk id="2" creationId="{00000000-0000-0000-0000-000000000000}"/>
          </ac:spMkLst>
        </pc:spChg>
        <pc:spChg chg="mod">
          <ac:chgData name="Giesler, Klara GIZ" userId="c8eb932e-4332-4c6e-8f25-88eb24c81eba" providerId="ADAL" clId="{2AC4D186-1752-4AF8-B8CA-646E74BB0F1F}" dt="2024-03-25T10:18:56.729" v="11" actId="14100"/>
          <ac:spMkLst>
            <pc:docMk/>
            <pc:sldMk cId="3247386133" sldId="370"/>
            <ac:spMk id="7" creationId="{00000000-0000-0000-0000-000000000000}"/>
          </ac:spMkLst>
        </pc:spChg>
        <pc:spChg chg="mod">
          <ac:chgData name="Giesler, Klara GIZ" userId="c8eb932e-4332-4c6e-8f25-88eb24c81eba" providerId="ADAL" clId="{2AC4D186-1752-4AF8-B8CA-646E74BB0F1F}" dt="2024-03-25T10:18:56.729" v="11" actId="14100"/>
          <ac:spMkLst>
            <pc:docMk/>
            <pc:sldMk cId="3247386133" sldId="370"/>
            <ac:spMk id="11" creationId="{00000000-0000-0000-0000-000000000000}"/>
          </ac:spMkLst>
        </pc:spChg>
        <pc:spChg chg="mod">
          <ac:chgData name="Giesler, Klara GIZ" userId="c8eb932e-4332-4c6e-8f25-88eb24c81eba" providerId="ADAL" clId="{2AC4D186-1752-4AF8-B8CA-646E74BB0F1F}" dt="2024-03-25T10:18:56.729" v="11" actId="14100"/>
          <ac:spMkLst>
            <pc:docMk/>
            <pc:sldMk cId="3247386133" sldId="370"/>
            <ac:spMk id="12" creationId="{00000000-0000-0000-0000-000000000000}"/>
          </ac:spMkLst>
        </pc:spChg>
        <pc:grpChg chg="mod">
          <ac:chgData name="Giesler, Klara GIZ" userId="c8eb932e-4332-4c6e-8f25-88eb24c81eba" providerId="ADAL" clId="{2AC4D186-1752-4AF8-B8CA-646E74BB0F1F}" dt="2024-03-25T10:18:56.729" v="11" actId="14100"/>
          <ac:grpSpMkLst>
            <pc:docMk/>
            <pc:sldMk cId="3247386133" sldId="370"/>
            <ac:grpSpMk id="3" creationId="{00000000-0000-0000-0000-000000000000}"/>
          </ac:grpSpMkLst>
        </pc:grpChg>
        <pc:picChg chg="add del mod">
          <ac:chgData name="Giesler, Klara GIZ" userId="c8eb932e-4332-4c6e-8f25-88eb24c81eba" providerId="ADAL" clId="{2AC4D186-1752-4AF8-B8CA-646E74BB0F1F}" dt="2024-03-25T10:31:08.791" v="62" actId="478"/>
          <ac:picMkLst>
            <pc:docMk/>
            <pc:sldMk cId="3247386133" sldId="370"/>
            <ac:picMk id="5" creationId="{13192093-A50F-66C6-86AC-6FD607F9B5AB}"/>
          </ac:picMkLst>
        </pc:picChg>
        <pc:picChg chg="add mod">
          <ac:chgData name="Giesler, Klara GIZ" userId="c8eb932e-4332-4c6e-8f25-88eb24c81eba" providerId="ADAL" clId="{2AC4D186-1752-4AF8-B8CA-646E74BB0F1F}" dt="2024-03-25T10:31:21.319" v="66" actId="14100"/>
          <ac:picMkLst>
            <pc:docMk/>
            <pc:sldMk cId="3247386133" sldId="370"/>
            <ac:picMk id="6" creationId="{A2D91EDC-8D27-1197-DD4B-0C96A1606F61}"/>
          </ac:picMkLst>
        </pc:picChg>
        <pc:picChg chg="mod">
          <ac:chgData name="Giesler, Klara GIZ" userId="c8eb932e-4332-4c6e-8f25-88eb24c81eba" providerId="ADAL" clId="{2AC4D186-1752-4AF8-B8CA-646E74BB0F1F}" dt="2024-03-25T10:18:56.729" v="11" actId="14100"/>
          <ac:picMkLst>
            <pc:docMk/>
            <pc:sldMk cId="3247386133" sldId="370"/>
            <ac:picMk id="8" creationId="{00000000-0000-0000-0000-000000000000}"/>
          </ac:picMkLst>
        </pc:picChg>
        <pc:picChg chg="del mod">
          <ac:chgData name="Giesler, Klara GIZ" userId="c8eb932e-4332-4c6e-8f25-88eb24c81eba" providerId="ADAL" clId="{2AC4D186-1752-4AF8-B8CA-646E74BB0F1F}" dt="2024-03-25T10:18:38.401" v="5" actId="478"/>
          <ac:picMkLst>
            <pc:docMk/>
            <pc:sldMk cId="3247386133" sldId="370"/>
            <ac:picMk id="9" creationId="{00000000-0000-0000-0000-000000000000}"/>
          </ac:picMkLst>
        </pc:picChg>
        <pc:picChg chg="mod">
          <ac:chgData name="Giesler, Klara GIZ" userId="c8eb932e-4332-4c6e-8f25-88eb24c81eba" providerId="ADAL" clId="{2AC4D186-1752-4AF8-B8CA-646E74BB0F1F}" dt="2024-03-25T10:18:56.729" v="11" actId="14100"/>
          <ac:picMkLst>
            <pc:docMk/>
            <pc:sldMk cId="3247386133" sldId="370"/>
            <ac:picMk id="10" creationId="{00000000-0000-0000-0000-000000000000}"/>
          </ac:picMkLst>
        </pc:picChg>
      </pc:sldChg>
      <pc:sldChg chg="modSp mod">
        <pc:chgData name="Giesler, Klara GIZ" userId="c8eb932e-4332-4c6e-8f25-88eb24c81eba" providerId="ADAL" clId="{2AC4D186-1752-4AF8-B8CA-646E74BB0F1F}" dt="2024-03-25T10:28:20.461" v="43" actId="113"/>
        <pc:sldMkLst>
          <pc:docMk/>
          <pc:sldMk cId="3835239008" sldId="372"/>
        </pc:sldMkLst>
        <pc:spChg chg="mod">
          <ac:chgData name="Giesler, Klara GIZ" userId="c8eb932e-4332-4c6e-8f25-88eb24c81eba" providerId="ADAL" clId="{2AC4D186-1752-4AF8-B8CA-646E74BB0F1F}" dt="2024-03-25T10:28:20.461" v="43" actId="113"/>
          <ac:spMkLst>
            <pc:docMk/>
            <pc:sldMk cId="3835239008" sldId="372"/>
            <ac:spMk id="2" creationId="{00000000-0000-0000-0000-000000000000}"/>
          </ac:spMkLst>
        </pc:spChg>
      </pc:sldChg>
      <pc:sldChg chg="modSp mod">
        <pc:chgData name="Giesler, Klara GIZ" userId="c8eb932e-4332-4c6e-8f25-88eb24c81eba" providerId="ADAL" clId="{2AC4D186-1752-4AF8-B8CA-646E74BB0F1F}" dt="2024-03-25T11:21:22.708" v="254" actId="1076"/>
        <pc:sldMkLst>
          <pc:docMk/>
          <pc:sldMk cId="194274286" sldId="373"/>
        </pc:sldMkLst>
        <pc:spChg chg="mod">
          <ac:chgData name="Giesler, Klara GIZ" userId="c8eb932e-4332-4c6e-8f25-88eb24c81eba" providerId="ADAL" clId="{2AC4D186-1752-4AF8-B8CA-646E74BB0F1F}" dt="2024-03-25T10:28:14.727" v="42" actId="207"/>
          <ac:spMkLst>
            <pc:docMk/>
            <pc:sldMk cId="194274286" sldId="373"/>
            <ac:spMk id="2" creationId="{00000000-0000-0000-0000-000000000000}"/>
          </ac:spMkLst>
        </pc:spChg>
        <pc:grpChg chg="mod">
          <ac:chgData name="Giesler, Klara GIZ" userId="c8eb932e-4332-4c6e-8f25-88eb24c81eba" providerId="ADAL" clId="{2AC4D186-1752-4AF8-B8CA-646E74BB0F1F}" dt="2024-03-25T10:26:11.849" v="25" actId="1076"/>
          <ac:grpSpMkLst>
            <pc:docMk/>
            <pc:sldMk cId="194274286" sldId="373"/>
            <ac:grpSpMk id="7" creationId="{00000000-0000-0000-0000-000000000000}"/>
          </ac:grpSpMkLst>
        </pc:grpChg>
        <pc:grpChg chg="mod">
          <ac:chgData name="Giesler, Klara GIZ" userId="c8eb932e-4332-4c6e-8f25-88eb24c81eba" providerId="ADAL" clId="{2AC4D186-1752-4AF8-B8CA-646E74BB0F1F}" dt="2024-03-25T10:25:15.606" v="12" actId="1076"/>
          <ac:grpSpMkLst>
            <pc:docMk/>
            <pc:sldMk cId="194274286" sldId="373"/>
            <ac:grpSpMk id="39" creationId="{0F29DD80-14CC-40CF-840A-17DE587407C0}"/>
          </ac:grpSpMkLst>
        </pc:grpChg>
        <pc:picChg chg="mod">
          <ac:chgData name="Giesler, Klara GIZ" userId="c8eb932e-4332-4c6e-8f25-88eb24c81eba" providerId="ADAL" clId="{2AC4D186-1752-4AF8-B8CA-646E74BB0F1F}" dt="2024-03-25T10:26:11.849" v="25" actId="1076"/>
          <ac:picMkLst>
            <pc:docMk/>
            <pc:sldMk cId="194274286" sldId="373"/>
            <ac:picMk id="5" creationId="{00000000-0000-0000-0000-000000000000}"/>
          </ac:picMkLst>
        </pc:picChg>
        <pc:picChg chg="mod">
          <ac:chgData name="Giesler, Klara GIZ" userId="c8eb932e-4332-4c6e-8f25-88eb24c81eba" providerId="ADAL" clId="{2AC4D186-1752-4AF8-B8CA-646E74BB0F1F}" dt="2024-03-25T10:26:29.946" v="28" actId="1076"/>
          <ac:picMkLst>
            <pc:docMk/>
            <pc:sldMk cId="194274286" sldId="373"/>
            <ac:picMk id="8" creationId="{08226549-1F3C-4089-A1A7-67FC6DB605FD}"/>
          </ac:picMkLst>
        </pc:picChg>
        <pc:picChg chg="mod">
          <ac:chgData name="Giesler, Klara GIZ" userId="c8eb932e-4332-4c6e-8f25-88eb24c81eba" providerId="ADAL" clId="{2AC4D186-1752-4AF8-B8CA-646E74BB0F1F}" dt="2024-03-25T10:26:04.816" v="23" actId="1076"/>
          <ac:picMkLst>
            <pc:docMk/>
            <pc:sldMk cId="194274286" sldId="373"/>
            <ac:picMk id="10" creationId="{BC505233-DF98-4E10-808B-17F98A9D35F8}"/>
          </ac:picMkLst>
        </pc:picChg>
        <pc:picChg chg="mod">
          <ac:chgData name="Giesler, Klara GIZ" userId="c8eb932e-4332-4c6e-8f25-88eb24c81eba" providerId="ADAL" clId="{2AC4D186-1752-4AF8-B8CA-646E74BB0F1F}" dt="2024-03-25T10:26:21.275" v="26" actId="1076"/>
          <ac:picMkLst>
            <pc:docMk/>
            <pc:sldMk cId="194274286" sldId="373"/>
            <ac:picMk id="23" creationId="{00000000-0000-0000-0000-000000000000}"/>
          </ac:picMkLst>
        </pc:picChg>
        <pc:picChg chg="mod">
          <ac:chgData name="Giesler, Klara GIZ" userId="c8eb932e-4332-4c6e-8f25-88eb24c81eba" providerId="ADAL" clId="{2AC4D186-1752-4AF8-B8CA-646E74BB0F1F}" dt="2024-03-25T10:26:11.849" v="25" actId="1076"/>
          <ac:picMkLst>
            <pc:docMk/>
            <pc:sldMk cId="194274286" sldId="373"/>
            <ac:picMk id="27" creationId="{00000000-0000-0000-0000-000000000000}"/>
          </ac:picMkLst>
        </pc:picChg>
        <pc:picChg chg="mod">
          <ac:chgData name="Giesler, Klara GIZ" userId="c8eb932e-4332-4c6e-8f25-88eb24c81eba" providerId="ADAL" clId="{2AC4D186-1752-4AF8-B8CA-646E74BB0F1F}" dt="2024-03-25T10:26:11.849" v="25" actId="1076"/>
          <ac:picMkLst>
            <pc:docMk/>
            <pc:sldMk cId="194274286" sldId="373"/>
            <ac:picMk id="28" creationId="{00000000-0000-0000-0000-000000000000}"/>
          </ac:picMkLst>
        </pc:picChg>
        <pc:picChg chg="mod">
          <ac:chgData name="Giesler, Klara GIZ" userId="c8eb932e-4332-4c6e-8f25-88eb24c81eba" providerId="ADAL" clId="{2AC4D186-1752-4AF8-B8CA-646E74BB0F1F}" dt="2024-03-25T10:26:11.849" v="25" actId="1076"/>
          <ac:picMkLst>
            <pc:docMk/>
            <pc:sldMk cId="194274286" sldId="373"/>
            <ac:picMk id="29" creationId="{00000000-0000-0000-0000-000000000000}"/>
          </ac:picMkLst>
        </pc:picChg>
        <pc:picChg chg="mod">
          <ac:chgData name="Giesler, Klara GIZ" userId="c8eb932e-4332-4c6e-8f25-88eb24c81eba" providerId="ADAL" clId="{2AC4D186-1752-4AF8-B8CA-646E74BB0F1F}" dt="2024-03-25T10:26:26.807" v="27" actId="1076"/>
          <ac:picMkLst>
            <pc:docMk/>
            <pc:sldMk cId="194274286" sldId="373"/>
            <ac:picMk id="30" creationId="{9BB45D95-8946-46C4-8E9E-8DD5E4E508DA}"/>
          </ac:picMkLst>
        </pc:picChg>
        <pc:picChg chg="mod">
          <ac:chgData name="Giesler, Klara GIZ" userId="c8eb932e-4332-4c6e-8f25-88eb24c81eba" providerId="ADAL" clId="{2AC4D186-1752-4AF8-B8CA-646E74BB0F1F}" dt="2024-03-25T10:26:33.611" v="29" actId="1076"/>
          <ac:picMkLst>
            <pc:docMk/>
            <pc:sldMk cId="194274286" sldId="373"/>
            <ac:picMk id="35" creationId="{E1591D44-B5BF-4DA8-8E9B-434676DED096}"/>
          </ac:picMkLst>
        </pc:picChg>
        <pc:picChg chg="mod">
          <ac:chgData name="Giesler, Klara GIZ" userId="c8eb932e-4332-4c6e-8f25-88eb24c81eba" providerId="ADAL" clId="{2AC4D186-1752-4AF8-B8CA-646E74BB0F1F}" dt="2024-03-25T11:21:22.708" v="254" actId="1076"/>
          <ac:picMkLst>
            <pc:docMk/>
            <pc:sldMk cId="194274286" sldId="373"/>
            <ac:picMk id="40" creationId="{495C4211-6731-4E3A-B19F-52ACB5777769}"/>
          </ac:picMkLst>
        </pc:picChg>
        <pc:picChg chg="mod">
          <ac:chgData name="Giesler, Klara GIZ" userId="c8eb932e-4332-4c6e-8f25-88eb24c81eba" providerId="ADAL" clId="{2AC4D186-1752-4AF8-B8CA-646E74BB0F1F}" dt="2024-03-25T10:25:21.213" v="14" actId="1076"/>
          <ac:picMkLst>
            <pc:docMk/>
            <pc:sldMk cId="194274286" sldId="373"/>
            <ac:picMk id="41" creationId="{7FDB63D1-C301-4AAA-9844-6742F1930803}"/>
          </ac:picMkLst>
        </pc:picChg>
        <pc:picChg chg="mod">
          <ac:chgData name="Giesler, Klara GIZ" userId="c8eb932e-4332-4c6e-8f25-88eb24c81eba" providerId="ADAL" clId="{2AC4D186-1752-4AF8-B8CA-646E74BB0F1F}" dt="2024-03-25T10:26:11.849" v="25" actId="1076"/>
          <ac:picMkLst>
            <pc:docMk/>
            <pc:sldMk cId="194274286" sldId="373"/>
            <ac:picMk id="2053" creationId="{00000000-0000-0000-0000-000000000000}"/>
          </ac:picMkLst>
        </pc:picChg>
      </pc:sldChg>
      <pc:sldChg chg="modSp mod">
        <pc:chgData name="Giesler, Klara GIZ" userId="c8eb932e-4332-4c6e-8f25-88eb24c81eba" providerId="ADAL" clId="{2AC4D186-1752-4AF8-B8CA-646E74BB0F1F}" dt="2024-03-25T10:27:19.578" v="37" actId="113"/>
        <pc:sldMkLst>
          <pc:docMk/>
          <pc:sldMk cId="2084305201" sldId="375"/>
        </pc:sldMkLst>
        <pc:spChg chg="mod">
          <ac:chgData name="Giesler, Klara GIZ" userId="c8eb932e-4332-4c6e-8f25-88eb24c81eba" providerId="ADAL" clId="{2AC4D186-1752-4AF8-B8CA-646E74BB0F1F}" dt="2024-03-25T10:27:19.578" v="37" actId="113"/>
          <ac:spMkLst>
            <pc:docMk/>
            <pc:sldMk cId="2084305201" sldId="375"/>
            <ac:spMk id="2" creationId="{00000000-0000-0000-0000-000000000000}"/>
          </ac:spMkLst>
        </pc:spChg>
      </pc:sldChg>
      <pc:sldChg chg="modSp mod">
        <pc:chgData name="Giesler, Klara GIZ" userId="c8eb932e-4332-4c6e-8f25-88eb24c81eba" providerId="ADAL" clId="{2AC4D186-1752-4AF8-B8CA-646E74BB0F1F}" dt="2024-03-25T10:27:26.927" v="38" actId="113"/>
        <pc:sldMkLst>
          <pc:docMk/>
          <pc:sldMk cId="1181320048" sldId="376"/>
        </pc:sldMkLst>
        <pc:spChg chg="mod">
          <ac:chgData name="Giesler, Klara GIZ" userId="c8eb932e-4332-4c6e-8f25-88eb24c81eba" providerId="ADAL" clId="{2AC4D186-1752-4AF8-B8CA-646E74BB0F1F}" dt="2024-03-25T10:27:26.927" v="38" actId="113"/>
          <ac:spMkLst>
            <pc:docMk/>
            <pc:sldMk cId="1181320048" sldId="376"/>
            <ac:spMk id="2" creationId="{00000000-0000-0000-0000-000000000000}"/>
          </ac:spMkLst>
        </pc:spChg>
      </pc:sldChg>
      <pc:sldChg chg="modSp mod">
        <pc:chgData name="Giesler, Klara GIZ" userId="c8eb932e-4332-4c6e-8f25-88eb24c81eba" providerId="ADAL" clId="{2AC4D186-1752-4AF8-B8CA-646E74BB0F1F}" dt="2024-03-25T10:33:17.523" v="82" actId="20577"/>
        <pc:sldMkLst>
          <pc:docMk/>
          <pc:sldMk cId="3908433071" sldId="377"/>
        </pc:sldMkLst>
        <pc:spChg chg="mod">
          <ac:chgData name="Giesler, Klara GIZ" userId="c8eb932e-4332-4c6e-8f25-88eb24c81eba" providerId="ADAL" clId="{2AC4D186-1752-4AF8-B8CA-646E74BB0F1F}" dt="2024-03-25T10:33:02.872" v="80" actId="1076"/>
          <ac:spMkLst>
            <pc:docMk/>
            <pc:sldMk cId="3908433071" sldId="377"/>
            <ac:spMk id="2" creationId="{00000000-0000-0000-0000-000000000000}"/>
          </ac:spMkLst>
        </pc:spChg>
        <pc:spChg chg="mod">
          <ac:chgData name="Giesler, Klara GIZ" userId="c8eb932e-4332-4c6e-8f25-88eb24c81eba" providerId="ADAL" clId="{2AC4D186-1752-4AF8-B8CA-646E74BB0F1F}" dt="2024-03-25T10:33:17.523" v="82" actId="20577"/>
          <ac:spMkLst>
            <pc:docMk/>
            <pc:sldMk cId="3908433071" sldId="377"/>
            <ac:spMk id="5" creationId="{00000000-0000-0000-0000-000000000000}"/>
          </ac:spMkLst>
        </pc:spChg>
        <pc:spChg chg="mod">
          <ac:chgData name="Giesler, Klara GIZ" userId="c8eb932e-4332-4c6e-8f25-88eb24c81eba" providerId="ADAL" clId="{2AC4D186-1752-4AF8-B8CA-646E74BB0F1F}" dt="2024-03-25T10:33:06.400" v="81" actId="1076"/>
          <ac:spMkLst>
            <pc:docMk/>
            <pc:sldMk cId="3908433071" sldId="377"/>
            <ac:spMk id="8" creationId="{00000000-0000-0000-0000-000000000000}"/>
          </ac:spMkLst>
        </pc:spChg>
        <pc:spChg chg="mod">
          <ac:chgData name="Giesler, Klara GIZ" userId="c8eb932e-4332-4c6e-8f25-88eb24c81eba" providerId="ADAL" clId="{2AC4D186-1752-4AF8-B8CA-646E74BB0F1F}" dt="2024-03-25T10:32:07.035" v="73" actId="113"/>
          <ac:spMkLst>
            <pc:docMk/>
            <pc:sldMk cId="3908433071" sldId="377"/>
            <ac:spMk id="9" creationId="{00000000-0000-0000-0000-000000000000}"/>
          </ac:spMkLst>
        </pc:spChg>
      </pc:sldChg>
      <pc:sldChg chg="modSp mod">
        <pc:chgData name="Giesler, Klara GIZ" userId="c8eb932e-4332-4c6e-8f25-88eb24c81eba" providerId="ADAL" clId="{2AC4D186-1752-4AF8-B8CA-646E74BB0F1F}" dt="2024-03-25T10:33:31.295" v="83" actId="113"/>
        <pc:sldMkLst>
          <pc:docMk/>
          <pc:sldMk cId="2561557460" sldId="379"/>
        </pc:sldMkLst>
        <pc:spChg chg="mod">
          <ac:chgData name="Giesler, Klara GIZ" userId="c8eb932e-4332-4c6e-8f25-88eb24c81eba" providerId="ADAL" clId="{2AC4D186-1752-4AF8-B8CA-646E74BB0F1F}" dt="2024-03-25T10:33:31.295" v="83" actId="113"/>
          <ac:spMkLst>
            <pc:docMk/>
            <pc:sldMk cId="2561557460" sldId="379"/>
            <ac:spMk id="2" creationId="{00000000-0000-0000-0000-000000000000}"/>
          </ac:spMkLst>
        </pc:spChg>
      </pc:sldChg>
      <pc:sldChg chg="modSp mod">
        <pc:chgData name="Giesler, Klara GIZ" userId="c8eb932e-4332-4c6e-8f25-88eb24c81eba" providerId="ADAL" clId="{2AC4D186-1752-4AF8-B8CA-646E74BB0F1F}" dt="2024-03-25T10:27:48.342" v="40" actId="113"/>
        <pc:sldMkLst>
          <pc:docMk/>
          <pc:sldMk cId="2242257251" sldId="382"/>
        </pc:sldMkLst>
        <pc:spChg chg="mod">
          <ac:chgData name="Giesler, Klara GIZ" userId="c8eb932e-4332-4c6e-8f25-88eb24c81eba" providerId="ADAL" clId="{2AC4D186-1752-4AF8-B8CA-646E74BB0F1F}" dt="2024-03-25T10:27:48.342" v="40" actId="113"/>
          <ac:spMkLst>
            <pc:docMk/>
            <pc:sldMk cId="2242257251" sldId="382"/>
            <ac:spMk id="5" creationId="{00000000-0000-0000-0000-000000000000}"/>
          </ac:spMkLst>
        </pc:spChg>
        <pc:picChg chg="mod">
          <ac:chgData name="Giesler, Klara GIZ" userId="c8eb932e-4332-4c6e-8f25-88eb24c81eba" providerId="ADAL" clId="{2AC4D186-1752-4AF8-B8CA-646E74BB0F1F}" dt="2024-03-25T10:27:06.365" v="36" actId="1076"/>
          <ac:picMkLst>
            <pc:docMk/>
            <pc:sldMk cId="2242257251" sldId="382"/>
            <ac:picMk id="8" creationId="{BB64BB23-EB05-4AD6-AF6F-94071738174F}"/>
          </ac:picMkLst>
        </pc:picChg>
        <pc:picChg chg="mod">
          <ac:chgData name="Giesler, Klara GIZ" userId="c8eb932e-4332-4c6e-8f25-88eb24c81eba" providerId="ADAL" clId="{2AC4D186-1752-4AF8-B8CA-646E74BB0F1F}" dt="2024-03-25T10:27:03.308" v="35" actId="1076"/>
          <ac:picMkLst>
            <pc:docMk/>
            <pc:sldMk cId="2242257251" sldId="382"/>
            <ac:picMk id="9" creationId="{E21C94E5-1B9F-424C-9011-AFCC1DD80222}"/>
          </ac:picMkLst>
        </pc:picChg>
        <pc:picChg chg="mod">
          <ac:chgData name="Giesler, Klara GIZ" userId="c8eb932e-4332-4c6e-8f25-88eb24c81eba" providerId="ADAL" clId="{2AC4D186-1752-4AF8-B8CA-646E74BB0F1F}" dt="2024-03-25T10:26:59.578" v="34" actId="1076"/>
          <ac:picMkLst>
            <pc:docMk/>
            <pc:sldMk cId="2242257251" sldId="382"/>
            <ac:picMk id="11" creationId="{FF619159-3B23-4A1A-A359-038F27AD8C8C}"/>
          </ac:picMkLst>
        </pc:picChg>
        <pc:picChg chg="mod">
          <ac:chgData name="Giesler, Klara GIZ" userId="c8eb932e-4332-4c6e-8f25-88eb24c81eba" providerId="ADAL" clId="{2AC4D186-1752-4AF8-B8CA-646E74BB0F1F}" dt="2024-03-25T10:26:56.475" v="33" actId="1076"/>
          <ac:picMkLst>
            <pc:docMk/>
            <pc:sldMk cId="2242257251" sldId="382"/>
            <ac:picMk id="13" creationId="{F2162C0D-3148-4B3F-BF24-37B0BC27C25E}"/>
          </ac:picMkLst>
        </pc:picChg>
      </pc:sldChg>
      <pc:sldChg chg="modSp mod">
        <pc:chgData name="Giesler, Klara GIZ" userId="c8eb932e-4332-4c6e-8f25-88eb24c81eba" providerId="ADAL" clId="{2AC4D186-1752-4AF8-B8CA-646E74BB0F1F}" dt="2024-03-25T10:45:48.994" v="212" actId="1076"/>
        <pc:sldMkLst>
          <pc:docMk/>
          <pc:sldMk cId="2142322591" sldId="383"/>
        </pc:sldMkLst>
        <pc:spChg chg="mod">
          <ac:chgData name="Giesler, Klara GIZ" userId="c8eb932e-4332-4c6e-8f25-88eb24c81eba" providerId="ADAL" clId="{2AC4D186-1752-4AF8-B8CA-646E74BB0F1F}" dt="2024-03-25T10:45:09.867" v="209" actId="113"/>
          <ac:spMkLst>
            <pc:docMk/>
            <pc:sldMk cId="2142322591" sldId="383"/>
            <ac:spMk id="2" creationId="{00000000-0000-0000-0000-000000000000}"/>
          </ac:spMkLst>
        </pc:spChg>
        <pc:spChg chg="mod">
          <ac:chgData name="Giesler, Klara GIZ" userId="c8eb932e-4332-4c6e-8f25-88eb24c81eba" providerId="ADAL" clId="{2AC4D186-1752-4AF8-B8CA-646E74BB0F1F}" dt="2024-03-25T10:45:37.618" v="210" actId="1076"/>
          <ac:spMkLst>
            <pc:docMk/>
            <pc:sldMk cId="2142322591" sldId="383"/>
            <ac:spMk id="3" creationId="{28182350-CEF8-4D2A-0580-233C109320FE}"/>
          </ac:spMkLst>
        </pc:spChg>
        <pc:spChg chg="mod">
          <ac:chgData name="Giesler, Klara GIZ" userId="c8eb932e-4332-4c6e-8f25-88eb24c81eba" providerId="ADAL" clId="{2AC4D186-1752-4AF8-B8CA-646E74BB0F1F}" dt="2024-03-25T10:45:37.618" v="210" actId="1076"/>
          <ac:spMkLst>
            <pc:docMk/>
            <pc:sldMk cId="2142322591" sldId="383"/>
            <ac:spMk id="4" creationId="{693565F8-7B9C-4778-B23A-16FE9E4A5813}"/>
          </ac:spMkLst>
        </pc:spChg>
        <pc:spChg chg="mod">
          <ac:chgData name="Giesler, Klara GIZ" userId="c8eb932e-4332-4c6e-8f25-88eb24c81eba" providerId="ADAL" clId="{2AC4D186-1752-4AF8-B8CA-646E74BB0F1F}" dt="2024-03-25T10:45:37.618" v="210" actId="1076"/>
          <ac:spMkLst>
            <pc:docMk/>
            <pc:sldMk cId="2142322591" sldId="383"/>
            <ac:spMk id="5" creationId="{73FEAE03-DF42-444D-816E-B0BE91EA8457}"/>
          </ac:spMkLst>
        </pc:spChg>
        <pc:spChg chg="mod">
          <ac:chgData name="Giesler, Klara GIZ" userId="c8eb932e-4332-4c6e-8f25-88eb24c81eba" providerId="ADAL" clId="{2AC4D186-1752-4AF8-B8CA-646E74BB0F1F}" dt="2024-03-25T10:45:37.618" v="210" actId="1076"/>
          <ac:spMkLst>
            <pc:docMk/>
            <pc:sldMk cId="2142322591" sldId="383"/>
            <ac:spMk id="7" creationId="{B0BEF78E-A819-49BD-87E2-BA7D6E34541C}"/>
          </ac:spMkLst>
        </pc:spChg>
        <pc:spChg chg="mod">
          <ac:chgData name="Giesler, Klara GIZ" userId="c8eb932e-4332-4c6e-8f25-88eb24c81eba" providerId="ADAL" clId="{2AC4D186-1752-4AF8-B8CA-646E74BB0F1F}" dt="2024-03-25T10:45:37.618" v="210" actId="1076"/>
          <ac:spMkLst>
            <pc:docMk/>
            <pc:sldMk cId="2142322591" sldId="383"/>
            <ac:spMk id="8" creationId="{DF266CD5-C88B-480D-8372-6BD38C4D9AB3}"/>
          </ac:spMkLst>
        </pc:spChg>
        <pc:spChg chg="mod">
          <ac:chgData name="Giesler, Klara GIZ" userId="c8eb932e-4332-4c6e-8f25-88eb24c81eba" providerId="ADAL" clId="{2AC4D186-1752-4AF8-B8CA-646E74BB0F1F}" dt="2024-03-25T10:45:37.618" v="210" actId="1076"/>
          <ac:spMkLst>
            <pc:docMk/>
            <pc:sldMk cId="2142322591" sldId="383"/>
            <ac:spMk id="9" creationId="{E17E11CD-C59C-4893-BFF3-B980D07BE473}"/>
          </ac:spMkLst>
        </pc:spChg>
        <pc:spChg chg="mod">
          <ac:chgData name="Giesler, Klara GIZ" userId="c8eb932e-4332-4c6e-8f25-88eb24c81eba" providerId="ADAL" clId="{2AC4D186-1752-4AF8-B8CA-646E74BB0F1F}" dt="2024-03-25T10:45:37.618" v="210" actId="1076"/>
          <ac:spMkLst>
            <pc:docMk/>
            <pc:sldMk cId="2142322591" sldId="383"/>
            <ac:spMk id="10" creationId="{03C9F829-0998-857A-6DDF-289119637F21}"/>
          </ac:spMkLst>
        </pc:spChg>
        <pc:spChg chg="mod">
          <ac:chgData name="Giesler, Klara GIZ" userId="c8eb932e-4332-4c6e-8f25-88eb24c81eba" providerId="ADAL" clId="{2AC4D186-1752-4AF8-B8CA-646E74BB0F1F}" dt="2024-03-25T10:45:37.618" v="210" actId="1076"/>
          <ac:spMkLst>
            <pc:docMk/>
            <pc:sldMk cId="2142322591" sldId="383"/>
            <ac:spMk id="11" creationId="{D5306D35-1085-425A-9129-C806D7CB122A}"/>
          </ac:spMkLst>
        </pc:spChg>
        <pc:spChg chg="mod">
          <ac:chgData name="Giesler, Klara GIZ" userId="c8eb932e-4332-4c6e-8f25-88eb24c81eba" providerId="ADAL" clId="{2AC4D186-1752-4AF8-B8CA-646E74BB0F1F}" dt="2024-03-25T10:45:37.618" v="210" actId="1076"/>
          <ac:spMkLst>
            <pc:docMk/>
            <pc:sldMk cId="2142322591" sldId="383"/>
            <ac:spMk id="12" creationId="{4E464EAD-01D5-44CE-8B21-54D338992636}"/>
          </ac:spMkLst>
        </pc:spChg>
        <pc:spChg chg="mod">
          <ac:chgData name="Giesler, Klara GIZ" userId="c8eb932e-4332-4c6e-8f25-88eb24c81eba" providerId="ADAL" clId="{2AC4D186-1752-4AF8-B8CA-646E74BB0F1F}" dt="2024-03-25T10:45:37.618" v="210" actId="1076"/>
          <ac:spMkLst>
            <pc:docMk/>
            <pc:sldMk cId="2142322591" sldId="383"/>
            <ac:spMk id="13" creationId="{C549EDDF-F2D1-4BA2-B07D-BEECEA60CA14}"/>
          </ac:spMkLst>
        </pc:spChg>
        <pc:spChg chg="mod">
          <ac:chgData name="Giesler, Klara GIZ" userId="c8eb932e-4332-4c6e-8f25-88eb24c81eba" providerId="ADAL" clId="{2AC4D186-1752-4AF8-B8CA-646E74BB0F1F}" dt="2024-03-25T10:45:37.618" v="210" actId="1076"/>
          <ac:spMkLst>
            <pc:docMk/>
            <pc:sldMk cId="2142322591" sldId="383"/>
            <ac:spMk id="14" creationId="{1E527EB8-1E7C-415F-BEEC-ECE25BAF5794}"/>
          </ac:spMkLst>
        </pc:spChg>
        <pc:spChg chg="mod">
          <ac:chgData name="Giesler, Klara GIZ" userId="c8eb932e-4332-4c6e-8f25-88eb24c81eba" providerId="ADAL" clId="{2AC4D186-1752-4AF8-B8CA-646E74BB0F1F}" dt="2024-03-25T10:45:37.618" v="210" actId="1076"/>
          <ac:spMkLst>
            <pc:docMk/>
            <pc:sldMk cId="2142322591" sldId="383"/>
            <ac:spMk id="15" creationId="{CABAEF59-F618-4DFB-89B2-868FB014B660}"/>
          </ac:spMkLst>
        </pc:spChg>
        <pc:spChg chg="mod">
          <ac:chgData name="Giesler, Klara GIZ" userId="c8eb932e-4332-4c6e-8f25-88eb24c81eba" providerId="ADAL" clId="{2AC4D186-1752-4AF8-B8CA-646E74BB0F1F}" dt="2024-03-25T10:45:37.618" v="210" actId="1076"/>
          <ac:spMkLst>
            <pc:docMk/>
            <pc:sldMk cId="2142322591" sldId="383"/>
            <ac:spMk id="16" creationId="{FC7387A4-AFDE-45A0-B906-3321834AB020}"/>
          </ac:spMkLst>
        </pc:spChg>
        <pc:spChg chg="mod">
          <ac:chgData name="Giesler, Klara GIZ" userId="c8eb932e-4332-4c6e-8f25-88eb24c81eba" providerId="ADAL" clId="{2AC4D186-1752-4AF8-B8CA-646E74BB0F1F}" dt="2024-03-25T10:45:37.618" v="210" actId="1076"/>
          <ac:spMkLst>
            <pc:docMk/>
            <pc:sldMk cId="2142322591" sldId="383"/>
            <ac:spMk id="17" creationId="{0F920CD9-3728-480A-8276-875C62536CFD}"/>
          </ac:spMkLst>
        </pc:spChg>
        <pc:spChg chg="mod">
          <ac:chgData name="Giesler, Klara GIZ" userId="c8eb932e-4332-4c6e-8f25-88eb24c81eba" providerId="ADAL" clId="{2AC4D186-1752-4AF8-B8CA-646E74BB0F1F}" dt="2024-03-25T10:45:37.618" v="210" actId="1076"/>
          <ac:spMkLst>
            <pc:docMk/>
            <pc:sldMk cId="2142322591" sldId="383"/>
            <ac:spMk id="18" creationId="{F955F658-EFF9-4172-BD0F-0A9CEB0953CF}"/>
          </ac:spMkLst>
        </pc:spChg>
        <pc:spChg chg="mod">
          <ac:chgData name="Giesler, Klara GIZ" userId="c8eb932e-4332-4c6e-8f25-88eb24c81eba" providerId="ADAL" clId="{2AC4D186-1752-4AF8-B8CA-646E74BB0F1F}" dt="2024-03-25T10:45:37.618" v="210" actId="1076"/>
          <ac:spMkLst>
            <pc:docMk/>
            <pc:sldMk cId="2142322591" sldId="383"/>
            <ac:spMk id="19" creationId="{357E6A9D-87B9-4D78-B899-21A68B8DEEC4}"/>
          </ac:spMkLst>
        </pc:spChg>
        <pc:spChg chg="mod">
          <ac:chgData name="Giesler, Klara GIZ" userId="c8eb932e-4332-4c6e-8f25-88eb24c81eba" providerId="ADAL" clId="{2AC4D186-1752-4AF8-B8CA-646E74BB0F1F}" dt="2024-03-25T10:45:37.618" v="210" actId="1076"/>
          <ac:spMkLst>
            <pc:docMk/>
            <pc:sldMk cId="2142322591" sldId="383"/>
            <ac:spMk id="20" creationId="{B6486ED3-32CD-488B-BCEA-63C6EC4681B4}"/>
          </ac:spMkLst>
        </pc:spChg>
        <pc:spChg chg="mod">
          <ac:chgData name="Giesler, Klara GIZ" userId="c8eb932e-4332-4c6e-8f25-88eb24c81eba" providerId="ADAL" clId="{2AC4D186-1752-4AF8-B8CA-646E74BB0F1F}" dt="2024-03-25T10:45:37.618" v="210" actId="1076"/>
          <ac:spMkLst>
            <pc:docMk/>
            <pc:sldMk cId="2142322591" sldId="383"/>
            <ac:spMk id="21" creationId="{5313FD62-1E21-4535-A076-48391EC90D68}"/>
          </ac:spMkLst>
        </pc:spChg>
        <pc:spChg chg="mod">
          <ac:chgData name="Giesler, Klara GIZ" userId="c8eb932e-4332-4c6e-8f25-88eb24c81eba" providerId="ADAL" clId="{2AC4D186-1752-4AF8-B8CA-646E74BB0F1F}" dt="2024-03-25T10:45:37.618" v="210" actId="1076"/>
          <ac:spMkLst>
            <pc:docMk/>
            <pc:sldMk cId="2142322591" sldId="383"/>
            <ac:spMk id="22" creationId="{7138BC31-3998-4C99-B1A1-A1A01190DB20}"/>
          </ac:spMkLst>
        </pc:spChg>
        <pc:spChg chg="mod">
          <ac:chgData name="Giesler, Klara GIZ" userId="c8eb932e-4332-4c6e-8f25-88eb24c81eba" providerId="ADAL" clId="{2AC4D186-1752-4AF8-B8CA-646E74BB0F1F}" dt="2024-03-25T10:45:37.618" v="210" actId="1076"/>
          <ac:spMkLst>
            <pc:docMk/>
            <pc:sldMk cId="2142322591" sldId="383"/>
            <ac:spMk id="23" creationId="{6D8EE7BB-33EC-4269-AE4E-089643A4E32A}"/>
          </ac:spMkLst>
        </pc:spChg>
        <pc:spChg chg="mod">
          <ac:chgData name="Giesler, Klara GIZ" userId="c8eb932e-4332-4c6e-8f25-88eb24c81eba" providerId="ADAL" clId="{2AC4D186-1752-4AF8-B8CA-646E74BB0F1F}" dt="2024-03-25T10:45:37.618" v="210" actId="1076"/>
          <ac:spMkLst>
            <pc:docMk/>
            <pc:sldMk cId="2142322591" sldId="383"/>
            <ac:spMk id="24" creationId="{0D9ACCF7-871E-43EB-8F5A-D9A6B97E623F}"/>
          </ac:spMkLst>
        </pc:spChg>
        <pc:spChg chg="mod">
          <ac:chgData name="Giesler, Klara GIZ" userId="c8eb932e-4332-4c6e-8f25-88eb24c81eba" providerId="ADAL" clId="{2AC4D186-1752-4AF8-B8CA-646E74BB0F1F}" dt="2024-03-25T10:45:37.618" v="210" actId="1076"/>
          <ac:spMkLst>
            <pc:docMk/>
            <pc:sldMk cId="2142322591" sldId="383"/>
            <ac:spMk id="25" creationId="{0099E30A-0BE9-46BD-A634-7777FA5AB75A}"/>
          </ac:spMkLst>
        </pc:spChg>
        <pc:spChg chg="mod">
          <ac:chgData name="Giesler, Klara GIZ" userId="c8eb932e-4332-4c6e-8f25-88eb24c81eba" providerId="ADAL" clId="{2AC4D186-1752-4AF8-B8CA-646E74BB0F1F}" dt="2024-03-25T10:45:37.618" v="210" actId="1076"/>
          <ac:spMkLst>
            <pc:docMk/>
            <pc:sldMk cId="2142322591" sldId="383"/>
            <ac:spMk id="26" creationId="{97BBE947-E44B-04A1-05E6-44E1653C72A6}"/>
          </ac:spMkLst>
        </pc:spChg>
        <pc:spChg chg="mod">
          <ac:chgData name="Giesler, Klara GIZ" userId="c8eb932e-4332-4c6e-8f25-88eb24c81eba" providerId="ADAL" clId="{2AC4D186-1752-4AF8-B8CA-646E74BB0F1F}" dt="2024-03-25T10:45:41.295" v="211" actId="1076"/>
          <ac:spMkLst>
            <pc:docMk/>
            <pc:sldMk cId="2142322591" sldId="383"/>
            <ac:spMk id="27" creationId="{125864BE-B4B7-DF67-AEC0-1456F34DBCA8}"/>
          </ac:spMkLst>
        </pc:spChg>
        <pc:spChg chg="mod">
          <ac:chgData name="Giesler, Klara GIZ" userId="c8eb932e-4332-4c6e-8f25-88eb24c81eba" providerId="ADAL" clId="{2AC4D186-1752-4AF8-B8CA-646E74BB0F1F}" dt="2024-03-25T10:45:48.994" v="212" actId="1076"/>
          <ac:spMkLst>
            <pc:docMk/>
            <pc:sldMk cId="2142322591" sldId="383"/>
            <ac:spMk id="28" creationId="{CA24B049-1092-2609-EF73-31DB81DAF112}"/>
          </ac:spMkLst>
        </pc:spChg>
        <pc:spChg chg="mod">
          <ac:chgData name="Giesler, Klara GIZ" userId="c8eb932e-4332-4c6e-8f25-88eb24c81eba" providerId="ADAL" clId="{2AC4D186-1752-4AF8-B8CA-646E74BB0F1F}" dt="2024-03-25T10:45:37.618" v="210" actId="1076"/>
          <ac:spMkLst>
            <pc:docMk/>
            <pc:sldMk cId="2142322591" sldId="383"/>
            <ac:spMk id="29" creationId="{51F16843-8F7A-0C95-CBA6-A86607EB2D6F}"/>
          </ac:spMkLst>
        </pc:spChg>
      </pc:sldChg>
      <pc:sldChg chg="modSp mod">
        <pc:chgData name="Giesler, Klara GIZ" userId="c8eb932e-4332-4c6e-8f25-88eb24c81eba" providerId="ADAL" clId="{2AC4D186-1752-4AF8-B8CA-646E74BB0F1F}" dt="2024-03-25T10:44:42.014" v="207" actId="1076"/>
        <pc:sldMkLst>
          <pc:docMk/>
          <pc:sldMk cId="1921506058" sldId="390"/>
        </pc:sldMkLst>
        <pc:spChg chg="mod">
          <ac:chgData name="Giesler, Klara GIZ" userId="c8eb932e-4332-4c6e-8f25-88eb24c81eba" providerId="ADAL" clId="{2AC4D186-1752-4AF8-B8CA-646E74BB0F1F}" dt="2024-03-25T10:43:30.605" v="195" actId="113"/>
          <ac:spMkLst>
            <pc:docMk/>
            <pc:sldMk cId="1921506058" sldId="390"/>
            <ac:spMk id="2" creationId="{00000000-0000-0000-0000-000000000000}"/>
          </ac:spMkLst>
        </pc:spChg>
        <pc:spChg chg="mod">
          <ac:chgData name="Giesler, Klara GIZ" userId="c8eb932e-4332-4c6e-8f25-88eb24c81eba" providerId="ADAL" clId="{2AC4D186-1752-4AF8-B8CA-646E74BB0F1F}" dt="2024-03-25T10:44:38.612" v="206" actId="1076"/>
          <ac:spMkLst>
            <pc:docMk/>
            <pc:sldMk cId="1921506058" sldId="390"/>
            <ac:spMk id="4" creationId="{774DA511-B8DF-412F-91FB-E988AAECC2E5}"/>
          </ac:spMkLst>
        </pc:spChg>
        <pc:spChg chg="mod">
          <ac:chgData name="Giesler, Klara GIZ" userId="c8eb932e-4332-4c6e-8f25-88eb24c81eba" providerId="ADAL" clId="{2AC4D186-1752-4AF8-B8CA-646E74BB0F1F}" dt="2024-03-25T10:44:42.014" v="207" actId="1076"/>
          <ac:spMkLst>
            <pc:docMk/>
            <pc:sldMk cId="1921506058" sldId="390"/>
            <ac:spMk id="21" creationId="{990F383A-D05E-41B1-A0DC-A59536A0E09E}"/>
          </ac:spMkLst>
        </pc:spChg>
        <pc:spChg chg="mod">
          <ac:chgData name="Giesler, Klara GIZ" userId="c8eb932e-4332-4c6e-8f25-88eb24c81eba" providerId="ADAL" clId="{2AC4D186-1752-4AF8-B8CA-646E74BB0F1F}" dt="2024-03-25T10:44:33.221" v="205" actId="1076"/>
          <ac:spMkLst>
            <pc:docMk/>
            <pc:sldMk cId="1921506058" sldId="390"/>
            <ac:spMk id="22" creationId="{D19AE058-2F32-4E26-B2FD-FD413FA91DBC}"/>
          </ac:spMkLst>
        </pc:spChg>
        <pc:spChg chg="mod">
          <ac:chgData name="Giesler, Klara GIZ" userId="c8eb932e-4332-4c6e-8f25-88eb24c81eba" providerId="ADAL" clId="{2AC4D186-1752-4AF8-B8CA-646E74BB0F1F}" dt="2024-03-25T10:44:33.221" v="205" actId="1076"/>
          <ac:spMkLst>
            <pc:docMk/>
            <pc:sldMk cId="1921506058" sldId="390"/>
            <ac:spMk id="23" creationId="{0A1C7239-98E1-448D-AAE0-5ADEBFD2B549}"/>
          </ac:spMkLst>
        </pc:spChg>
        <pc:spChg chg="mod">
          <ac:chgData name="Giesler, Klara GIZ" userId="c8eb932e-4332-4c6e-8f25-88eb24c81eba" providerId="ADAL" clId="{2AC4D186-1752-4AF8-B8CA-646E74BB0F1F}" dt="2024-03-25T10:44:29.067" v="204" actId="1076"/>
          <ac:spMkLst>
            <pc:docMk/>
            <pc:sldMk cId="1921506058" sldId="390"/>
            <ac:spMk id="24" creationId="{7D4970BA-9D65-4B2B-98A2-9489CCAAAAA6}"/>
          </ac:spMkLst>
        </pc:spChg>
        <pc:spChg chg="mod">
          <ac:chgData name="Giesler, Klara GIZ" userId="c8eb932e-4332-4c6e-8f25-88eb24c81eba" providerId="ADAL" clId="{2AC4D186-1752-4AF8-B8CA-646E74BB0F1F}" dt="2024-03-25T10:44:29.067" v="204" actId="1076"/>
          <ac:spMkLst>
            <pc:docMk/>
            <pc:sldMk cId="1921506058" sldId="390"/>
            <ac:spMk id="25" creationId="{C4EF97B4-7324-4144-A189-C1892966F03E}"/>
          </ac:spMkLst>
        </pc:spChg>
      </pc:sldChg>
      <pc:sldChg chg="modSp mod">
        <pc:chgData name="Giesler, Klara GIZ" userId="c8eb932e-4332-4c6e-8f25-88eb24c81eba" providerId="ADAL" clId="{2AC4D186-1752-4AF8-B8CA-646E74BB0F1F}" dt="2024-03-25T10:27:30.685" v="39" actId="113"/>
        <pc:sldMkLst>
          <pc:docMk/>
          <pc:sldMk cId="3130837789" sldId="412"/>
        </pc:sldMkLst>
        <pc:spChg chg="mod">
          <ac:chgData name="Giesler, Klara GIZ" userId="c8eb932e-4332-4c6e-8f25-88eb24c81eba" providerId="ADAL" clId="{2AC4D186-1752-4AF8-B8CA-646E74BB0F1F}" dt="2024-03-25T10:27:30.685" v="39" actId="113"/>
          <ac:spMkLst>
            <pc:docMk/>
            <pc:sldMk cId="3130837789" sldId="412"/>
            <ac:spMk id="12" creationId="{00000000-0000-0000-0000-000000000000}"/>
          </ac:spMkLst>
        </pc:spChg>
      </pc:sldChg>
      <pc:sldChg chg="addSp delSp modSp mod">
        <pc:chgData name="Giesler, Klara GIZ" userId="c8eb932e-4332-4c6e-8f25-88eb24c81eba" providerId="ADAL" clId="{2AC4D186-1752-4AF8-B8CA-646E74BB0F1F}" dt="2024-03-25T10:50:43.185" v="229" actId="1076"/>
        <pc:sldMkLst>
          <pc:docMk/>
          <pc:sldMk cId="3617855804" sldId="422"/>
        </pc:sldMkLst>
        <pc:spChg chg="mod">
          <ac:chgData name="Giesler, Klara GIZ" userId="c8eb932e-4332-4c6e-8f25-88eb24c81eba" providerId="ADAL" clId="{2AC4D186-1752-4AF8-B8CA-646E74BB0F1F}" dt="2024-03-25T10:49:20.173" v="224" actId="1076"/>
          <ac:spMkLst>
            <pc:docMk/>
            <pc:sldMk cId="3617855804" sldId="422"/>
            <ac:spMk id="2" creationId="{00000000-0000-0000-0000-000000000000}"/>
          </ac:spMkLst>
        </pc:spChg>
        <pc:spChg chg="mod">
          <ac:chgData name="Giesler, Klara GIZ" userId="c8eb932e-4332-4c6e-8f25-88eb24c81eba" providerId="ADAL" clId="{2AC4D186-1752-4AF8-B8CA-646E74BB0F1F}" dt="2024-03-25T10:49:51.556" v="228" actId="1076"/>
          <ac:spMkLst>
            <pc:docMk/>
            <pc:sldMk cId="3617855804" sldId="422"/>
            <ac:spMk id="6" creationId="{00000000-0000-0000-0000-000000000000}"/>
          </ac:spMkLst>
        </pc:spChg>
        <pc:picChg chg="del">
          <ac:chgData name="Giesler, Klara GIZ" userId="c8eb932e-4332-4c6e-8f25-88eb24c81eba" providerId="ADAL" clId="{2AC4D186-1752-4AF8-B8CA-646E74BB0F1F}" dt="2024-03-25T10:48:51.862" v="218" actId="478"/>
          <ac:picMkLst>
            <pc:docMk/>
            <pc:sldMk cId="3617855804" sldId="422"/>
            <ac:picMk id="4" creationId="{0833B1BF-0C60-18C9-5E4C-D7CDB62F0C9F}"/>
          </ac:picMkLst>
        </pc:picChg>
        <pc:picChg chg="add mod">
          <ac:chgData name="Giesler, Klara GIZ" userId="c8eb932e-4332-4c6e-8f25-88eb24c81eba" providerId="ADAL" clId="{2AC4D186-1752-4AF8-B8CA-646E74BB0F1F}" dt="2024-03-25T10:50:43.185" v="229" actId="1076"/>
          <ac:picMkLst>
            <pc:docMk/>
            <pc:sldMk cId="3617855804" sldId="422"/>
            <ac:picMk id="5" creationId="{7CA28099-05E5-2CA0-B09E-021A308D1D8B}"/>
          </ac:picMkLst>
        </pc:picChg>
      </pc:sldChg>
      <pc:sldChg chg="modSp mod">
        <pc:chgData name="Giesler, Klara GIZ" userId="c8eb932e-4332-4c6e-8f25-88eb24c81eba" providerId="ADAL" clId="{2AC4D186-1752-4AF8-B8CA-646E74BB0F1F}" dt="2024-03-25T10:29:06.704" v="52" actId="113"/>
        <pc:sldMkLst>
          <pc:docMk/>
          <pc:sldMk cId="1653085463" sldId="430"/>
        </pc:sldMkLst>
        <pc:spChg chg="mod">
          <ac:chgData name="Giesler, Klara GIZ" userId="c8eb932e-4332-4c6e-8f25-88eb24c81eba" providerId="ADAL" clId="{2AC4D186-1752-4AF8-B8CA-646E74BB0F1F}" dt="2024-03-25T10:29:06.704" v="52" actId="113"/>
          <ac:spMkLst>
            <pc:docMk/>
            <pc:sldMk cId="1653085463" sldId="430"/>
            <ac:spMk id="4" creationId="{00000000-0000-0000-0000-000000000000}"/>
          </ac:spMkLst>
        </pc:spChg>
      </pc:sldChg>
      <pc:sldChg chg="modSp mod">
        <pc:chgData name="Giesler, Klara GIZ" userId="c8eb932e-4332-4c6e-8f25-88eb24c81eba" providerId="ADAL" clId="{2AC4D186-1752-4AF8-B8CA-646E74BB0F1F}" dt="2024-03-25T10:28:31.726" v="46" actId="113"/>
        <pc:sldMkLst>
          <pc:docMk/>
          <pc:sldMk cId="3276113496" sldId="431"/>
        </pc:sldMkLst>
        <pc:spChg chg="mod">
          <ac:chgData name="Giesler, Klara GIZ" userId="c8eb932e-4332-4c6e-8f25-88eb24c81eba" providerId="ADAL" clId="{2AC4D186-1752-4AF8-B8CA-646E74BB0F1F}" dt="2024-03-25T10:28:30.113" v="45" actId="1076"/>
          <ac:spMkLst>
            <pc:docMk/>
            <pc:sldMk cId="3276113496" sldId="431"/>
            <ac:spMk id="3" creationId="{345CCE87-B839-4119-8A03-5424B4C13A71}"/>
          </ac:spMkLst>
        </pc:spChg>
        <pc:spChg chg="mod">
          <ac:chgData name="Giesler, Klara GIZ" userId="c8eb932e-4332-4c6e-8f25-88eb24c81eba" providerId="ADAL" clId="{2AC4D186-1752-4AF8-B8CA-646E74BB0F1F}" dt="2024-03-25T10:28:31.726" v="46" actId="113"/>
          <ac:spMkLst>
            <pc:docMk/>
            <pc:sldMk cId="3276113496" sldId="431"/>
            <ac:spMk id="4" creationId="{00000000-0000-0000-0000-000000000000}"/>
          </ac:spMkLst>
        </pc:spChg>
      </pc:sldChg>
      <pc:sldChg chg="modSp mod">
        <pc:chgData name="Giesler, Klara GIZ" userId="c8eb932e-4332-4c6e-8f25-88eb24c81eba" providerId="ADAL" clId="{2AC4D186-1752-4AF8-B8CA-646E74BB0F1F}" dt="2024-03-25T10:44:56.787" v="208" actId="113"/>
        <pc:sldMkLst>
          <pc:docMk/>
          <pc:sldMk cId="2992490246" sldId="432"/>
        </pc:sldMkLst>
        <pc:spChg chg="mod">
          <ac:chgData name="Giesler, Klara GIZ" userId="c8eb932e-4332-4c6e-8f25-88eb24c81eba" providerId="ADAL" clId="{2AC4D186-1752-4AF8-B8CA-646E74BB0F1F}" dt="2024-03-25T10:44:56.787" v="208" actId="113"/>
          <ac:spMkLst>
            <pc:docMk/>
            <pc:sldMk cId="2992490246" sldId="432"/>
            <ac:spMk id="4" creationId="{00000000-0000-0000-0000-000000000000}"/>
          </ac:spMkLst>
        </pc:spChg>
      </pc:sldChg>
      <pc:sldChg chg="modSp mod">
        <pc:chgData name="Giesler, Klara GIZ" userId="c8eb932e-4332-4c6e-8f25-88eb24c81eba" providerId="ADAL" clId="{2AC4D186-1752-4AF8-B8CA-646E74BB0F1F}" dt="2024-03-25T10:51:12.371" v="233" actId="1076"/>
        <pc:sldMkLst>
          <pc:docMk/>
          <pc:sldMk cId="3736368910" sldId="440"/>
        </pc:sldMkLst>
        <pc:spChg chg="mod">
          <ac:chgData name="Giesler, Klara GIZ" userId="c8eb932e-4332-4c6e-8f25-88eb24c81eba" providerId="ADAL" clId="{2AC4D186-1752-4AF8-B8CA-646E74BB0F1F}" dt="2024-03-25T10:51:09.429" v="232" actId="1076"/>
          <ac:spMkLst>
            <pc:docMk/>
            <pc:sldMk cId="3736368910" sldId="440"/>
            <ac:spMk id="2" creationId="{00000000-0000-0000-0000-000000000000}"/>
          </ac:spMkLst>
        </pc:spChg>
        <pc:spChg chg="mod">
          <ac:chgData name="Giesler, Klara GIZ" userId="c8eb932e-4332-4c6e-8f25-88eb24c81eba" providerId="ADAL" clId="{2AC4D186-1752-4AF8-B8CA-646E74BB0F1F}" dt="2024-03-25T10:51:12.371" v="233" actId="1076"/>
          <ac:spMkLst>
            <pc:docMk/>
            <pc:sldMk cId="3736368910" sldId="440"/>
            <ac:spMk id="5" creationId="{9945B89A-3C0F-47F1-9BC7-FD2E9302EA6F}"/>
          </ac:spMkLst>
        </pc:spChg>
      </pc:sldChg>
    </pc:docChg>
  </pc:docChgLst>
  <pc:docChgLst>
    <pc:chgData name="Giesler, Klara GIZ" userId="c8eb932e-4332-4c6e-8f25-88eb24c81eba" providerId="ADAL" clId="{8478C5A2-2C73-4726-8352-E3E26B0C9E62}"/>
    <pc:docChg chg="custSel addSld delSld modSld sldOrd modSection">
      <pc:chgData name="Giesler, Klara GIZ" userId="c8eb932e-4332-4c6e-8f25-88eb24c81eba" providerId="ADAL" clId="{8478C5A2-2C73-4726-8352-E3E26B0C9E62}" dt="2025-04-30T10:49:26.918" v="1235" actId="1076"/>
      <pc:docMkLst>
        <pc:docMk/>
      </pc:docMkLst>
      <pc:sldChg chg="modSp mod">
        <pc:chgData name="Giesler, Klara GIZ" userId="c8eb932e-4332-4c6e-8f25-88eb24c81eba" providerId="ADAL" clId="{8478C5A2-2C73-4726-8352-E3E26B0C9E62}" dt="2025-04-30T09:23:54.414" v="16" actId="14100"/>
        <pc:sldMkLst>
          <pc:docMk/>
          <pc:sldMk cId="4007732440" sldId="257"/>
        </pc:sldMkLst>
        <pc:spChg chg="mod">
          <ac:chgData name="Giesler, Klara GIZ" userId="c8eb932e-4332-4c6e-8f25-88eb24c81eba" providerId="ADAL" clId="{8478C5A2-2C73-4726-8352-E3E26B0C9E62}" dt="2025-04-30T09:23:54.414" v="16" actId="14100"/>
          <ac:spMkLst>
            <pc:docMk/>
            <pc:sldMk cId="4007732440" sldId="257"/>
            <ac:spMk id="2" creationId="{00000000-0000-0000-0000-000000000000}"/>
          </ac:spMkLst>
        </pc:spChg>
        <pc:spChg chg="mod">
          <ac:chgData name="Giesler, Klara GIZ" userId="c8eb932e-4332-4c6e-8f25-88eb24c81eba" providerId="ADAL" clId="{8478C5A2-2C73-4726-8352-E3E26B0C9E62}" dt="2025-04-30T09:23:20.417" v="13" actId="20577"/>
          <ac:spMkLst>
            <pc:docMk/>
            <pc:sldMk cId="4007732440" sldId="257"/>
            <ac:spMk id="3" creationId="{00000000-0000-0000-0000-000000000000}"/>
          </ac:spMkLst>
        </pc:spChg>
      </pc:sldChg>
      <pc:sldChg chg="del">
        <pc:chgData name="Giesler, Klara GIZ" userId="c8eb932e-4332-4c6e-8f25-88eb24c81eba" providerId="ADAL" clId="{8478C5A2-2C73-4726-8352-E3E26B0C9E62}" dt="2025-04-30T10:06:39.856" v="569" actId="47"/>
        <pc:sldMkLst>
          <pc:docMk/>
          <pc:sldMk cId="2032353021" sldId="260"/>
        </pc:sldMkLst>
      </pc:sldChg>
      <pc:sldChg chg="addSp modSp add mod">
        <pc:chgData name="Giesler, Klara GIZ" userId="c8eb932e-4332-4c6e-8f25-88eb24c81eba" providerId="ADAL" clId="{8478C5A2-2C73-4726-8352-E3E26B0C9E62}" dt="2025-04-30T09:45:51.556" v="301" actId="1076"/>
        <pc:sldMkLst>
          <pc:docMk/>
          <pc:sldMk cId="2107005004" sldId="262"/>
        </pc:sldMkLst>
        <pc:spChg chg="add mod">
          <ac:chgData name="Giesler, Klara GIZ" userId="c8eb932e-4332-4c6e-8f25-88eb24c81eba" providerId="ADAL" clId="{8478C5A2-2C73-4726-8352-E3E26B0C9E62}" dt="2025-04-30T09:42:16.453" v="261" actId="255"/>
          <ac:spMkLst>
            <pc:docMk/>
            <pc:sldMk cId="2107005004" sldId="262"/>
            <ac:spMk id="3" creationId="{D86AD110-7488-3B8F-4AB5-5102ACF2D635}"/>
          </ac:spMkLst>
        </pc:spChg>
        <pc:spChg chg="mod">
          <ac:chgData name="Giesler, Klara GIZ" userId="c8eb932e-4332-4c6e-8f25-88eb24c81eba" providerId="ADAL" clId="{8478C5A2-2C73-4726-8352-E3E26B0C9E62}" dt="2025-04-30T09:41:55.567" v="255" actId="1076"/>
          <ac:spMkLst>
            <pc:docMk/>
            <pc:sldMk cId="2107005004" sldId="262"/>
            <ac:spMk id="7" creationId="{94070381-2D36-1C1E-483E-C6D9E7190265}"/>
          </ac:spMkLst>
        </pc:spChg>
        <pc:spChg chg="mod">
          <ac:chgData name="Giesler, Klara GIZ" userId="c8eb932e-4332-4c6e-8f25-88eb24c81eba" providerId="ADAL" clId="{8478C5A2-2C73-4726-8352-E3E26B0C9E62}" dt="2025-04-30T09:45:31.660" v="296" actId="1076"/>
          <ac:spMkLst>
            <pc:docMk/>
            <pc:sldMk cId="2107005004" sldId="262"/>
            <ac:spMk id="9" creationId="{8FA7A687-027D-C95F-4FBA-C675508B2F39}"/>
          </ac:spMkLst>
        </pc:spChg>
        <pc:spChg chg="mod">
          <ac:chgData name="Giesler, Klara GIZ" userId="c8eb932e-4332-4c6e-8f25-88eb24c81eba" providerId="ADAL" clId="{8478C5A2-2C73-4726-8352-E3E26B0C9E62}" dt="2025-04-30T09:42:50.954" v="269" actId="1076"/>
          <ac:spMkLst>
            <pc:docMk/>
            <pc:sldMk cId="2107005004" sldId="262"/>
            <ac:spMk id="11" creationId="{1672D3BD-866C-C1F4-6F27-024F5834F9FE}"/>
          </ac:spMkLst>
        </pc:spChg>
        <pc:spChg chg="mod">
          <ac:chgData name="Giesler, Klara GIZ" userId="c8eb932e-4332-4c6e-8f25-88eb24c81eba" providerId="ADAL" clId="{8478C5A2-2C73-4726-8352-E3E26B0C9E62}" dt="2025-04-30T09:45:45.535" v="299" actId="1076"/>
          <ac:spMkLst>
            <pc:docMk/>
            <pc:sldMk cId="2107005004" sldId="262"/>
            <ac:spMk id="13" creationId="{1C3D9CE8-2771-A301-DC35-790D609C5BE5}"/>
          </ac:spMkLst>
        </pc:spChg>
        <pc:spChg chg="mod">
          <ac:chgData name="Giesler, Klara GIZ" userId="c8eb932e-4332-4c6e-8f25-88eb24c81eba" providerId="ADAL" clId="{8478C5A2-2C73-4726-8352-E3E26B0C9E62}" dt="2025-04-30T09:45:38.649" v="298" actId="1076"/>
          <ac:spMkLst>
            <pc:docMk/>
            <pc:sldMk cId="2107005004" sldId="262"/>
            <ac:spMk id="17" creationId="{B171F76E-0FF5-F2BE-22EE-137BB4D08911}"/>
          </ac:spMkLst>
        </pc:spChg>
        <pc:spChg chg="mod">
          <ac:chgData name="Giesler, Klara GIZ" userId="c8eb932e-4332-4c6e-8f25-88eb24c81eba" providerId="ADAL" clId="{8478C5A2-2C73-4726-8352-E3E26B0C9E62}" dt="2025-04-30T09:45:25.413" v="295" actId="1076"/>
          <ac:spMkLst>
            <pc:docMk/>
            <pc:sldMk cId="2107005004" sldId="262"/>
            <ac:spMk id="23" creationId="{E57EE027-9A04-4E8D-CA60-349C21439BD4}"/>
          </ac:spMkLst>
        </pc:spChg>
        <pc:spChg chg="mod">
          <ac:chgData name="Giesler, Klara GIZ" userId="c8eb932e-4332-4c6e-8f25-88eb24c81eba" providerId="ADAL" clId="{8478C5A2-2C73-4726-8352-E3E26B0C9E62}" dt="2025-04-30T09:45:20.673" v="294" actId="1076"/>
          <ac:spMkLst>
            <pc:docMk/>
            <pc:sldMk cId="2107005004" sldId="262"/>
            <ac:spMk id="26" creationId="{782CEAB5-8269-DD17-439D-D803E440F94F}"/>
          </ac:spMkLst>
        </pc:spChg>
        <pc:spChg chg="mod">
          <ac:chgData name="Giesler, Klara GIZ" userId="c8eb932e-4332-4c6e-8f25-88eb24c81eba" providerId="ADAL" clId="{8478C5A2-2C73-4726-8352-E3E26B0C9E62}" dt="2025-04-30T09:45:47.889" v="300" actId="1076"/>
          <ac:spMkLst>
            <pc:docMk/>
            <pc:sldMk cId="2107005004" sldId="262"/>
            <ac:spMk id="31" creationId="{B2DB4B80-E389-279F-BADE-2EA6B70CC524}"/>
          </ac:spMkLst>
        </pc:spChg>
        <pc:picChg chg="mod">
          <ac:chgData name="Giesler, Klara GIZ" userId="c8eb932e-4332-4c6e-8f25-88eb24c81eba" providerId="ADAL" clId="{8478C5A2-2C73-4726-8352-E3E26B0C9E62}" dt="2025-04-30T09:45:51.556" v="301" actId="1076"/>
          <ac:picMkLst>
            <pc:docMk/>
            <pc:sldMk cId="2107005004" sldId="262"/>
            <ac:picMk id="35" creationId="{FE53C399-68A4-16DC-E6D2-F3F79329D225}"/>
          </ac:picMkLst>
        </pc:picChg>
      </pc:sldChg>
      <pc:sldChg chg="add ord">
        <pc:chgData name="Giesler, Klara GIZ" userId="c8eb932e-4332-4c6e-8f25-88eb24c81eba" providerId="ADAL" clId="{8478C5A2-2C73-4726-8352-E3E26B0C9E62}" dt="2025-04-30T09:33:54.648" v="110"/>
        <pc:sldMkLst>
          <pc:docMk/>
          <pc:sldMk cId="3161706254" sldId="264"/>
        </pc:sldMkLst>
      </pc:sldChg>
      <pc:sldChg chg="addSp delSp modSp add mod">
        <pc:chgData name="Giesler, Klara GIZ" userId="c8eb932e-4332-4c6e-8f25-88eb24c81eba" providerId="ADAL" clId="{8478C5A2-2C73-4726-8352-E3E26B0C9E62}" dt="2025-04-30T10:12:53.706" v="694" actId="1076"/>
        <pc:sldMkLst>
          <pc:docMk/>
          <pc:sldMk cId="98717752" sldId="265"/>
        </pc:sldMkLst>
        <pc:spChg chg="add del mod">
          <ac:chgData name="Giesler, Klara GIZ" userId="c8eb932e-4332-4c6e-8f25-88eb24c81eba" providerId="ADAL" clId="{8478C5A2-2C73-4726-8352-E3E26B0C9E62}" dt="2025-04-30T10:08:12.993" v="579" actId="478"/>
          <ac:spMkLst>
            <pc:docMk/>
            <pc:sldMk cId="98717752" sldId="265"/>
            <ac:spMk id="3" creationId="{6E460323-535C-B5A6-76A0-AC3E52C45479}"/>
          </ac:spMkLst>
        </pc:spChg>
        <pc:spChg chg="del">
          <ac:chgData name="Giesler, Klara GIZ" userId="c8eb932e-4332-4c6e-8f25-88eb24c81eba" providerId="ADAL" clId="{8478C5A2-2C73-4726-8352-E3E26B0C9E62}" dt="2025-04-30T10:08:10.311" v="578" actId="478"/>
          <ac:spMkLst>
            <pc:docMk/>
            <pc:sldMk cId="98717752" sldId="265"/>
            <ac:spMk id="4" creationId="{3608E9D7-2547-E4EA-E4FE-7B2A03B0C8C5}"/>
          </ac:spMkLst>
        </pc:spChg>
        <pc:spChg chg="mod">
          <ac:chgData name="Giesler, Klara GIZ" userId="c8eb932e-4332-4c6e-8f25-88eb24c81eba" providerId="ADAL" clId="{8478C5A2-2C73-4726-8352-E3E26B0C9E62}" dt="2025-04-30T10:12:50.374" v="693" actId="1076"/>
          <ac:spMkLst>
            <pc:docMk/>
            <pc:sldMk cId="98717752" sldId="265"/>
            <ac:spMk id="9" creationId="{54C5A925-B5A0-0417-22E7-D1C0B94F0B98}"/>
          </ac:spMkLst>
        </pc:spChg>
        <pc:spChg chg="mod">
          <ac:chgData name="Giesler, Klara GIZ" userId="c8eb932e-4332-4c6e-8f25-88eb24c81eba" providerId="ADAL" clId="{8478C5A2-2C73-4726-8352-E3E26B0C9E62}" dt="2025-04-30T10:12:53.706" v="694" actId="1076"/>
          <ac:spMkLst>
            <pc:docMk/>
            <pc:sldMk cId="98717752" sldId="265"/>
            <ac:spMk id="10" creationId="{0D60A135-F2E5-7D10-09B3-1F0A71397ED7}"/>
          </ac:spMkLst>
        </pc:spChg>
        <pc:picChg chg="mod">
          <ac:chgData name="Giesler, Klara GIZ" userId="c8eb932e-4332-4c6e-8f25-88eb24c81eba" providerId="ADAL" clId="{8478C5A2-2C73-4726-8352-E3E26B0C9E62}" dt="2025-04-30T10:11:08.973" v="678" actId="1076"/>
          <ac:picMkLst>
            <pc:docMk/>
            <pc:sldMk cId="98717752" sldId="265"/>
            <ac:picMk id="6" creationId="{F2B89B93-2C0B-564B-4529-87788E5DDFD3}"/>
          </ac:picMkLst>
        </pc:picChg>
        <pc:picChg chg="mod">
          <ac:chgData name="Giesler, Klara GIZ" userId="c8eb932e-4332-4c6e-8f25-88eb24c81eba" providerId="ADAL" clId="{8478C5A2-2C73-4726-8352-E3E26B0C9E62}" dt="2025-04-30T10:12:39.097" v="691" actId="1076"/>
          <ac:picMkLst>
            <pc:docMk/>
            <pc:sldMk cId="98717752" sldId="265"/>
            <ac:picMk id="11" creationId="{67F7F32C-C460-22A6-7957-2C2DA032F05D}"/>
          </ac:picMkLst>
        </pc:picChg>
        <pc:picChg chg="mod">
          <ac:chgData name="Giesler, Klara GIZ" userId="c8eb932e-4332-4c6e-8f25-88eb24c81eba" providerId="ADAL" clId="{8478C5A2-2C73-4726-8352-E3E26B0C9E62}" dt="2025-04-30T10:12:42.659" v="692" actId="1076"/>
          <ac:picMkLst>
            <pc:docMk/>
            <pc:sldMk cId="98717752" sldId="265"/>
            <ac:picMk id="16" creationId="{29EBCEAB-466C-A2CF-BC28-BEF6D1FC9A99}"/>
          </ac:picMkLst>
        </pc:picChg>
      </pc:sldChg>
      <pc:sldChg chg="modSp add mod modShow">
        <pc:chgData name="Giesler, Klara GIZ" userId="c8eb932e-4332-4c6e-8f25-88eb24c81eba" providerId="ADAL" clId="{8478C5A2-2C73-4726-8352-E3E26B0C9E62}" dt="2025-04-30T10:05:54.726" v="567" actId="729"/>
        <pc:sldMkLst>
          <pc:docMk/>
          <pc:sldMk cId="3080645360" sldId="266"/>
        </pc:sldMkLst>
        <pc:spChg chg="mod">
          <ac:chgData name="Giesler, Klara GIZ" userId="c8eb932e-4332-4c6e-8f25-88eb24c81eba" providerId="ADAL" clId="{8478C5A2-2C73-4726-8352-E3E26B0C9E62}" dt="2025-04-30T10:05:42.590" v="565" actId="1076"/>
          <ac:spMkLst>
            <pc:docMk/>
            <pc:sldMk cId="3080645360" sldId="266"/>
            <ac:spMk id="2" creationId="{74E63A07-783C-9B5D-2D46-7A83421812E6}"/>
          </ac:spMkLst>
        </pc:spChg>
        <pc:spChg chg="mod">
          <ac:chgData name="Giesler, Klara GIZ" userId="c8eb932e-4332-4c6e-8f25-88eb24c81eba" providerId="ADAL" clId="{8478C5A2-2C73-4726-8352-E3E26B0C9E62}" dt="2025-04-30T10:05:32.501" v="564" actId="1076"/>
          <ac:spMkLst>
            <pc:docMk/>
            <pc:sldMk cId="3080645360" sldId="266"/>
            <ac:spMk id="4" creationId="{45349592-4A8D-09AF-AF1D-DAC639ABD42A}"/>
          </ac:spMkLst>
        </pc:spChg>
        <pc:spChg chg="mod">
          <ac:chgData name="Giesler, Klara GIZ" userId="c8eb932e-4332-4c6e-8f25-88eb24c81eba" providerId="ADAL" clId="{8478C5A2-2C73-4726-8352-E3E26B0C9E62}" dt="2025-04-30T10:03:24.854" v="518" actId="1076"/>
          <ac:spMkLst>
            <pc:docMk/>
            <pc:sldMk cId="3080645360" sldId="266"/>
            <ac:spMk id="6" creationId="{E2F4F823-5119-CE1C-5578-13C90A3D0A9A}"/>
          </ac:spMkLst>
        </pc:spChg>
        <pc:spChg chg="mod">
          <ac:chgData name="Giesler, Klara GIZ" userId="c8eb932e-4332-4c6e-8f25-88eb24c81eba" providerId="ADAL" clId="{8478C5A2-2C73-4726-8352-E3E26B0C9E62}" dt="2025-04-30T10:03:31.299" v="520" actId="1076"/>
          <ac:spMkLst>
            <pc:docMk/>
            <pc:sldMk cId="3080645360" sldId="266"/>
            <ac:spMk id="7" creationId="{6FD3DC3B-F594-2C52-65CB-88B9A7D7D50C}"/>
          </ac:spMkLst>
        </pc:spChg>
        <pc:spChg chg="mod">
          <ac:chgData name="Giesler, Klara GIZ" userId="c8eb932e-4332-4c6e-8f25-88eb24c81eba" providerId="ADAL" clId="{8478C5A2-2C73-4726-8352-E3E26B0C9E62}" dt="2025-04-30T10:03:37.782" v="522" actId="1076"/>
          <ac:spMkLst>
            <pc:docMk/>
            <pc:sldMk cId="3080645360" sldId="266"/>
            <ac:spMk id="8" creationId="{FECF501B-20B4-67D9-697E-EF93C13ABA25}"/>
          </ac:spMkLst>
        </pc:spChg>
        <pc:spChg chg="mod">
          <ac:chgData name="Giesler, Klara GIZ" userId="c8eb932e-4332-4c6e-8f25-88eb24c81eba" providerId="ADAL" clId="{8478C5A2-2C73-4726-8352-E3E26B0C9E62}" dt="2025-04-30T10:03:21.450" v="517" actId="1076"/>
          <ac:spMkLst>
            <pc:docMk/>
            <pc:sldMk cId="3080645360" sldId="266"/>
            <ac:spMk id="9" creationId="{1805E11B-01C4-5C90-8361-75B3CC64EFB2}"/>
          </ac:spMkLst>
        </pc:spChg>
        <pc:spChg chg="mod">
          <ac:chgData name="Giesler, Klara GIZ" userId="c8eb932e-4332-4c6e-8f25-88eb24c81eba" providerId="ADAL" clId="{8478C5A2-2C73-4726-8352-E3E26B0C9E62}" dt="2025-04-30T10:03:28.395" v="519" actId="1076"/>
          <ac:spMkLst>
            <pc:docMk/>
            <pc:sldMk cId="3080645360" sldId="266"/>
            <ac:spMk id="10" creationId="{5740CE64-D33F-FD84-AE58-430C8CA593A9}"/>
          </ac:spMkLst>
        </pc:spChg>
        <pc:spChg chg="mod">
          <ac:chgData name="Giesler, Klara GIZ" userId="c8eb932e-4332-4c6e-8f25-88eb24c81eba" providerId="ADAL" clId="{8478C5A2-2C73-4726-8352-E3E26B0C9E62}" dt="2025-04-30T10:03:34.862" v="521" actId="1076"/>
          <ac:spMkLst>
            <pc:docMk/>
            <pc:sldMk cId="3080645360" sldId="266"/>
            <ac:spMk id="11" creationId="{5D1F8755-256E-7BB9-CAFE-2CF713780887}"/>
          </ac:spMkLst>
        </pc:spChg>
        <pc:graphicFrameChg chg="mod">
          <ac:chgData name="Giesler, Klara GIZ" userId="c8eb932e-4332-4c6e-8f25-88eb24c81eba" providerId="ADAL" clId="{8478C5A2-2C73-4726-8352-E3E26B0C9E62}" dt="2025-04-30T10:05:11.593" v="559"/>
          <ac:graphicFrameMkLst>
            <pc:docMk/>
            <pc:sldMk cId="3080645360" sldId="266"/>
            <ac:graphicFrameMk id="5" creationId="{CB6582A3-47D9-2751-2001-7009675075DF}"/>
          </ac:graphicFrameMkLst>
        </pc:graphicFrameChg>
      </pc:sldChg>
      <pc:sldChg chg="modSp add mod">
        <pc:chgData name="Giesler, Klara GIZ" userId="c8eb932e-4332-4c6e-8f25-88eb24c81eba" providerId="ADAL" clId="{8478C5A2-2C73-4726-8352-E3E26B0C9E62}" dt="2025-04-30T10:17:29.898" v="750" actId="20577"/>
        <pc:sldMkLst>
          <pc:docMk/>
          <pc:sldMk cId="3134840151" sldId="267"/>
        </pc:sldMkLst>
        <pc:spChg chg="mod">
          <ac:chgData name="Giesler, Klara GIZ" userId="c8eb932e-4332-4c6e-8f25-88eb24c81eba" providerId="ADAL" clId="{8478C5A2-2C73-4726-8352-E3E26B0C9E62}" dt="2025-04-30T10:15:37.710" v="709" actId="948"/>
          <ac:spMkLst>
            <pc:docMk/>
            <pc:sldMk cId="3134840151" sldId="267"/>
            <ac:spMk id="8" creationId="{63964970-90D6-6EAB-F866-D13FE74CB6AA}"/>
          </ac:spMkLst>
        </pc:spChg>
        <pc:spChg chg="mod">
          <ac:chgData name="Giesler, Klara GIZ" userId="c8eb932e-4332-4c6e-8f25-88eb24c81eba" providerId="ADAL" clId="{8478C5A2-2C73-4726-8352-E3E26B0C9E62}" dt="2025-04-30T10:17:20.221" v="748" actId="20577"/>
          <ac:spMkLst>
            <pc:docMk/>
            <pc:sldMk cId="3134840151" sldId="267"/>
            <ac:spMk id="9" creationId="{674B2574-7FD8-4376-46EF-43DC8E9187C4}"/>
          </ac:spMkLst>
        </pc:spChg>
        <pc:spChg chg="mod">
          <ac:chgData name="Giesler, Klara GIZ" userId="c8eb932e-4332-4c6e-8f25-88eb24c81eba" providerId="ADAL" clId="{8478C5A2-2C73-4726-8352-E3E26B0C9E62}" dt="2025-04-30T10:17:29.898" v="750" actId="20577"/>
          <ac:spMkLst>
            <pc:docMk/>
            <pc:sldMk cId="3134840151" sldId="267"/>
            <ac:spMk id="17" creationId="{C7FF5910-1060-7E5C-A2EE-45520ECA4851}"/>
          </ac:spMkLst>
        </pc:spChg>
        <pc:grpChg chg="mod">
          <ac:chgData name="Giesler, Klara GIZ" userId="c8eb932e-4332-4c6e-8f25-88eb24c81eba" providerId="ADAL" clId="{8478C5A2-2C73-4726-8352-E3E26B0C9E62}" dt="2025-04-30T10:16:21.359" v="719" actId="1076"/>
          <ac:grpSpMkLst>
            <pc:docMk/>
            <pc:sldMk cId="3134840151" sldId="267"/>
            <ac:grpSpMk id="10" creationId="{2F1FD6F7-BBD8-4A1A-3CA6-0E8B1E4FDBBE}"/>
          </ac:grpSpMkLst>
        </pc:grpChg>
        <pc:grpChg chg="mod">
          <ac:chgData name="Giesler, Klara GIZ" userId="c8eb932e-4332-4c6e-8f25-88eb24c81eba" providerId="ADAL" clId="{8478C5A2-2C73-4726-8352-E3E26B0C9E62}" dt="2025-04-30T10:16:23.464" v="720" actId="1076"/>
          <ac:grpSpMkLst>
            <pc:docMk/>
            <pc:sldMk cId="3134840151" sldId="267"/>
            <ac:grpSpMk id="15" creationId="{9C2BDB08-8B8B-5E40-16D6-8A8AFD6305DC}"/>
          </ac:grpSpMkLst>
        </pc:grpChg>
        <pc:grpChg chg="mod">
          <ac:chgData name="Giesler, Klara GIZ" userId="c8eb932e-4332-4c6e-8f25-88eb24c81eba" providerId="ADAL" clId="{8478C5A2-2C73-4726-8352-E3E26B0C9E62}" dt="2025-04-30T10:16:26.776" v="721" actId="1076"/>
          <ac:grpSpMkLst>
            <pc:docMk/>
            <pc:sldMk cId="3134840151" sldId="267"/>
            <ac:grpSpMk id="18" creationId="{DCB0DBE6-B6BA-FA48-DCD1-E5A23D395AF6}"/>
          </ac:grpSpMkLst>
        </pc:grpChg>
        <pc:grpChg chg="mod">
          <ac:chgData name="Giesler, Klara GIZ" userId="c8eb932e-4332-4c6e-8f25-88eb24c81eba" providerId="ADAL" clId="{8478C5A2-2C73-4726-8352-E3E26B0C9E62}" dt="2025-04-30T10:16:29.932" v="722" actId="1076"/>
          <ac:grpSpMkLst>
            <pc:docMk/>
            <pc:sldMk cId="3134840151" sldId="267"/>
            <ac:grpSpMk id="21" creationId="{960DB605-F0FF-6B42-42B3-10D4896795D7}"/>
          </ac:grpSpMkLst>
        </pc:grpChg>
      </pc:sldChg>
      <pc:sldChg chg="modSp add del mod modShow">
        <pc:chgData name="Giesler, Klara GIZ" userId="c8eb932e-4332-4c6e-8f25-88eb24c81eba" providerId="ADAL" clId="{8478C5A2-2C73-4726-8352-E3E26B0C9E62}" dt="2025-04-30T10:13:27.285" v="704" actId="20577"/>
        <pc:sldMkLst>
          <pc:docMk/>
          <pc:sldMk cId="1614988386" sldId="339"/>
        </pc:sldMkLst>
        <pc:spChg chg="mod">
          <ac:chgData name="Giesler, Klara GIZ" userId="c8eb932e-4332-4c6e-8f25-88eb24c81eba" providerId="ADAL" clId="{8478C5A2-2C73-4726-8352-E3E26B0C9E62}" dt="2025-04-30T10:13:27.285" v="704" actId="20577"/>
          <ac:spMkLst>
            <pc:docMk/>
            <pc:sldMk cId="1614988386" sldId="339"/>
            <ac:spMk id="8" creationId="{00000000-0000-0000-0000-000000000000}"/>
          </ac:spMkLst>
        </pc:spChg>
        <pc:spChg chg="mod">
          <ac:chgData name="Giesler, Klara GIZ" userId="c8eb932e-4332-4c6e-8f25-88eb24c81eba" providerId="ADAL" clId="{8478C5A2-2C73-4726-8352-E3E26B0C9E62}" dt="2025-04-30T10:13:05.849" v="700" actId="20577"/>
          <ac:spMkLst>
            <pc:docMk/>
            <pc:sldMk cId="1614988386" sldId="339"/>
            <ac:spMk id="11" creationId="{00000000-0000-0000-0000-000000000000}"/>
          </ac:spMkLst>
        </pc:spChg>
      </pc:sldChg>
      <pc:sldChg chg="addSp modSp mod">
        <pc:chgData name="Giesler, Klara GIZ" userId="c8eb932e-4332-4c6e-8f25-88eb24c81eba" providerId="ADAL" clId="{8478C5A2-2C73-4726-8352-E3E26B0C9E62}" dt="2025-04-30T09:38:02.196" v="224" actId="1076"/>
        <pc:sldMkLst>
          <pc:docMk/>
          <pc:sldMk cId="2800410134" sldId="354"/>
        </pc:sldMkLst>
        <pc:spChg chg="mod">
          <ac:chgData name="Giesler, Klara GIZ" userId="c8eb932e-4332-4c6e-8f25-88eb24c81eba" providerId="ADAL" clId="{8478C5A2-2C73-4726-8352-E3E26B0C9E62}" dt="2025-04-30T09:28:18.662" v="70" actId="20577"/>
          <ac:spMkLst>
            <pc:docMk/>
            <pc:sldMk cId="2800410134" sldId="354"/>
            <ac:spMk id="2" creationId="{00000000-0000-0000-0000-000000000000}"/>
          </ac:spMkLst>
        </pc:spChg>
        <pc:spChg chg="add mod">
          <ac:chgData name="Giesler, Klara GIZ" userId="c8eb932e-4332-4c6e-8f25-88eb24c81eba" providerId="ADAL" clId="{8478C5A2-2C73-4726-8352-E3E26B0C9E62}" dt="2025-04-30T09:28:10.243" v="66" actId="1076"/>
          <ac:spMkLst>
            <pc:docMk/>
            <pc:sldMk cId="2800410134" sldId="354"/>
            <ac:spMk id="3" creationId="{44258C5A-E549-374D-A614-68427FA5242C}"/>
          </ac:spMkLst>
        </pc:spChg>
        <pc:spChg chg="mod">
          <ac:chgData name="Giesler, Klara GIZ" userId="c8eb932e-4332-4c6e-8f25-88eb24c81eba" providerId="ADAL" clId="{8478C5A2-2C73-4726-8352-E3E26B0C9E62}" dt="2025-04-30T09:38:02.196" v="224" actId="1076"/>
          <ac:spMkLst>
            <pc:docMk/>
            <pc:sldMk cId="2800410134" sldId="354"/>
            <ac:spMk id="4" creationId="{00000000-0000-0000-0000-000000000000}"/>
          </ac:spMkLst>
        </pc:spChg>
      </pc:sldChg>
      <pc:sldChg chg="modSp add del mod ord">
        <pc:chgData name="Giesler, Klara GIZ" userId="c8eb932e-4332-4c6e-8f25-88eb24c81eba" providerId="ADAL" clId="{8478C5A2-2C73-4726-8352-E3E26B0C9E62}" dt="2025-04-30T09:36:24.686" v="185" actId="20577"/>
        <pc:sldMkLst>
          <pc:docMk/>
          <pc:sldMk cId="774026679" sldId="358"/>
        </pc:sldMkLst>
        <pc:spChg chg="mod">
          <ac:chgData name="Giesler, Klara GIZ" userId="c8eb932e-4332-4c6e-8f25-88eb24c81eba" providerId="ADAL" clId="{8478C5A2-2C73-4726-8352-E3E26B0C9E62}" dt="2025-04-30T09:34:43.723" v="162" actId="115"/>
          <ac:spMkLst>
            <pc:docMk/>
            <pc:sldMk cId="774026679" sldId="358"/>
            <ac:spMk id="14" creationId="{00000000-0000-0000-0000-000000000000}"/>
          </ac:spMkLst>
        </pc:spChg>
        <pc:graphicFrameChg chg="mod">
          <ac:chgData name="Giesler, Klara GIZ" userId="c8eb932e-4332-4c6e-8f25-88eb24c81eba" providerId="ADAL" clId="{8478C5A2-2C73-4726-8352-E3E26B0C9E62}" dt="2025-04-30T09:36:24.686" v="185" actId="20577"/>
          <ac:graphicFrameMkLst>
            <pc:docMk/>
            <pc:sldMk cId="774026679" sldId="358"/>
            <ac:graphicFrameMk id="8" creationId="{6F3A18D0-014F-478E-B373-8C3ED61B9055}"/>
          </ac:graphicFrameMkLst>
        </pc:graphicFrameChg>
      </pc:sldChg>
      <pc:sldChg chg="addSp delSp modSp mod">
        <pc:chgData name="Giesler, Klara GIZ" userId="c8eb932e-4332-4c6e-8f25-88eb24c81eba" providerId="ADAL" clId="{8478C5A2-2C73-4726-8352-E3E26B0C9E62}" dt="2025-04-30T09:37:32.994" v="220" actId="20577"/>
        <pc:sldMkLst>
          <pc:docMk/>
          <pc:sldMk cId="662560918" sldId="359"/>
        </pc:sldMkLst>
        <pc:spChg chg="mod">
          <ac:chgData name="Giesler, Klara GIZ" userId="c8eb932e-4332-4c6e-8f25-88eb24c81eba" providerId="ADAL" clId="{8478C5A2-2C73-4726-8352-E3E26B0C9E62}" dt="2025-04-30T09:37:19.996" v="206" actId="1076"/>
          <ac:spMkLst>
            <pc:docMk/>
            <pc:sldMk cId="662560918" sldId="359"/>
            <ac:spMk id="2" creationId="{00000000-0000-0000-0000-000000000000}"/>
          </ac:spMkLst>
        </pc:spChg>
        <pc:spChg chg="mod">
          <ac:chgData name="Giesler, Klara GIZ" userId="c8eb932e-4332-4c6e-8f25-88eb24c81eba" providerId="ADAL" clId="{8478C5A2-2C73-4726-8352-E3E26B0C9E62}" dt="2025-04-30T09:37:32.994" v="220" actId="20577"/>
          <ac:spMkLst>
            <pc:docMk/>
            <pc:sldMk cId="662560918" sldId="359"/>
            <ac:spMk id="3" creationId="{CA4D759E-1246-4D27-9BF9-E131C41ED59F}"/>
          </ac:spMkLst>
        </pc:spChg>
        <pc:spChg chg="mod">
          <ac:chgData name="Giesler, Klara GIZ" userId="c8eb932e-4332-4c6e-8f25-88eb24c81eba" providerId="ADAL" clId="{8478C5A2-2C73-4726-8352-E3E26B0C9E62}" dt="2025-04-29T11:40:31.770" v="0" actId="1076"/>
          <ac:spMkLst>
            <pc:docMk/>
            <pc:sldMk cId="662560918" sldId="359"/>
            <ac:spMk id="12" creationId="{00000000-0000-0000-0000-000000000000}"/>
          </ac:spMkLst>
        </pc:spChg>
        <pc:picChg chg="del">
          <ac:chgData name="Giesler, Klara GIZ" userId="c8eb932e-4332-4c6e-8f25-88eb24c81eba" providerId="ADAL" clId="{8478C5A2-2C73-4726-8352-E3E26B0C9E62}" dt="2025-04-30T09:36:34.748" v="186" actId="478"/>
          <ac:picMkLst>
            <pc:docMk/>
            <pc:sldMk cId="662560918" sldId="359"/>
            <ac:picMk id="5" creationId="{C82E36F8-2158-4883-BE6F-D727A18E5CD2}"/>
          </ac:picMkLst>
        </pc:picChg>
        <pc:picChg chg="add mod">
          <ac:chgData name="Giesler, Klara GIZ" userId="c8eb932e-4332-4c6e-8f25-88eb24c81eba" providerId="ADAL" clId="{8478C5A2-2C73-4726-8352-E3E26B0C9E62}" dt="2025-04-30T09:37:01.324" v="189" actId="1076"/>
          <ac:picMkLst>
            <pc:docMk/>
            <pc:sldMk cId="662560918" sldId="359"/>
            <ac:picMk id="6" creationId="{868349C9-D7ED-C9F1-3F65-9E7B544910FA}"/>
          </ac:picMkLst>
        </pc:picChg>
      </pc:sldChg>
      <pc:sldChg chg="modSp del mod">
        <pc:chgData name="Giesler, Klara GIZ" userId="c8eb932e-4332-4c6e-8f25-88eb24c81eba" providerId="ADAL" clId="{8478C5A2-2C73-4726-8352-E3E26B0C9E62}" dt="2025-04-30T09:46:01.085" v="302" actId="47"/>
        <pc:sldMkLst>
          <pc:docMk/>
          <pc:sldMk cId="1395715627" sldId="364"/>
        </pc:sldMkLst>
        <pc:spChg chg="mod">
          <ac:chgData name="Giesler, Klara GIZ" userId="c8eb932e-4332-4c6e-8f25-88eb24c81eba" providerId="ADAL" clId="{8478C5A2-2C73-4726-8352-E3E26B0C9E62}" dt="2025-04-30T09:39:31.815" v="242" actId="1076"/>
          <ac:spMkLst>
            <pc:docMk/>
            <pc:sldMk cId="1395715627" sldId="364"/>
            <ac:spMk id="3" creationId="{00000000-0000-0000-0000-000000000000}"/>
          </ac:spMkLst>
        </pc:spChg>
      </pc:sldChg>
      <pc:sldChg chg="modSp mod">
        <pc:chgData name="Giesler, Klara GIZ" userId="c8eb932e-4332-4c6e-8f25-88eb24c81eba" providerId="ADAL" clId="{8478C5A2-2C73-4726-8352-E3E26B0C9E62}" dt="2025-04-30T10:08:29.482" v="609" actId="20577"/>
        <pc:sldMkLst>
          <pc:docMk/>
          <pc:sldMk cId="745121967" sldId="365"/>
        </pc:sldMkLst>
        <pc:spChg chg="mod">
          <ac:chgData name="Giesler, Klara GIZ" userId="c8eb932e-4332-4c6e-8f25-88eb24c81eba" providerId="ADAL" clId="{8478C5A2-2C73-4726-8352-E3E26B0C9E62}" dt="2025-04-30T09:24:37.761" v="23" actId="1076"/>
          <ac:spMkLst>
            <pc:docMk/>
            <pc:sldMk cId="745121967" sldId="365"/>
            <ac:spMk id="4" creationId="{00000000-0000-0000-0000-000000000000}"/>
          </ac:spMkLst>
        </pc:spChg>
        <pc:spChg chg="mod">
          <ac:chgData name="Giesler, Klara GIZ" userId="c8eb932e-4332-4c6e-8f25-88eb24c81eba" providerId="ADAL" clId="{8478C5A2-2C73-4726-8352-E3E26B0C9E62}" dt="2025-04-30T10:08:29.482" v="609" actId="20577"/>
          <ac:spMkLst>
            <pc:docMk/>
            <pc:sldMk cId="745121967" sldId="365"/>
            <ac:spMk id="6" creationId="{00000000-0000-0000-0000-000000000000}"/>
          </ac:spMkLst>
        </pc:spChg>
      </pc:sldChg>
      <pc:sldChg chg="modSp mod">
        <pc:chgData name="Giesler, Klara GIZ" userId="c8eb932e-4332-4c6e-8f25-88eb24c81eba" providerId="ADAL" clId="{8478C5A2-2C73-4726-8352-E3E26B0C9E62}" dt="2025-04-30T10:49:26.918" v="1235" actId="1076"/>
        <pc:sldMkLst>
          <pc:docMk/>
          <pc:sldMk cId="284873672" sldId="369"/>
        </pc:sldMkLst>
        <pc:spChg chg="mod">
          <ac:chgData name="Giesler, Klara GIZ" userId="c8eb932e-4332-4c6e-8f25-88eb24c81eba" providerId="ADAL" clId="{8478C5A2-2C73-4726-8352-E3E26B0C9E62}" dt="2025-04-30T10:49:26.918" v="1235" actId="1076"/>
          <ac:spMkLst>
            <pc:docMk/>
            <pc:sldMk cId="284873672" sldId="369"/>
            <ac:spMk id="3" creationId="{00000000-0000-0000-0000-000000000000}"/>
          </ac:spMkLst>
        </pc:spChg>
        <pc:spChg chg="mod">
          <ac:chgData name="Giesler, Klara GIZ" userId="c8eb932e-4332-4c6e-8f25-88eb24c81eba" providerId="ADAL" clId="{8478C5A2-2C73-4726-8352-E3E26B0C9E62}" dt="2025-04-30T10:49:18.813" v="1233" actId="1076"/>
          <ac:spMkLst>
            <pc:docMk/>
            <pc:sldMk cId="284873672" sldId="369"/>
            <ac:spMk id="5" creationId="{00000000-0000-0000-0000-000000000000}"/>
          </ac:spMkLst>
        </pc:spChg>
      </pc:sldChg>
      <pc:sldChg chg="del">
        <pc:chgData name="Giesler, Klara GIZ" userId="c8eb932e-4332-4c6e-8f25-88eb24c81eba" providerId="ADAL" clId="{8478C5A2-2C73-4726-8352-E3E26B0C9E62}" dt="2025-04-30T09:33:51.196" v="107" actId="47"/>
        <pc:sldMkLst>
          <pc:docMk/>
          <pc:sldMk cId="3247386133" sldId="370"/>
        </pc:sldMkLst>
      </pc:sldChg>
      <pc:sldChg chg="modSp mod">
        <pc:chgData name="Giesler, Klara GIZ" userId="c8eb932e-4332-4c6e-8f25-88eb24c81eba" providerId="ADAL" clId="{8478C5A2-2C73-4726-8352-E3E26B0C9E62}" dt="2025-04-30T09:47:16.797" v="316" actId="1076"/>
        <pc:sldMkLst>
          <pc:docMk/>
          <pc:sldMk cId="3835239008" sldId="372"/>
        </pc:sldMkLst>
        <pc:spChg chg="mod">
          <ac:chgData name="Giesler, Klara GIZ" userId="c8eb932e-4332-4c6e-8f25-88eb24c81eba" providerId="ADAL" clId="{8478C5A2-2C73-4726-8352-E3E26B0C9E62}" dt="2025-04-30T09:46:57.783" v="315" actId="1076"/>
          <ac:spMkLst>
            <pc:docMk/>
            <pc:sldMk cId="3835239008" sldId="372"/>
            <ac:spMk id="2" creationId="{00000000-0000-0000-0000-000000000000}"/>
          </ac:spMkLst>
        </pc:spChg>
        <pc:spChg chg="mod">
          <ac:chgData name="Giesler, Klara GIZ" userId="c8eb932e-4332-4c6e-8f25-88eb24c81eba" providerId="ADAL" clId="{8478C5A2-2C73-4726-8352-E3E26B0C9E62}" dt="2025-04-30T09:46:53.791" v="314" actId="207"/>
          <ac:spMkLst>
            <pc:docMk/>
            <pc:sldMk cId="3835239008" sldId="372"/>
            <ac:spMk id="5" creationId="{00000000-0000-0000-0000-000000000000}"/>
          </ac:spMkLst>
        </pc:spChg>
        <pc:picChg chg="mod">
          <ac:chgData name="Giesler, Klara GIZ" userId="c8eb932e-4332-4c6e-8f25-88eb24c81eba" providerId="ADAL" clId="{8478C5A2-2C73-4726-8352-E3E26B0C9E62}" dt="2025-04-30T09:47:16.797" v="316" actId="1076"/>
          <ac:picMkLst>
            <pc:docMk/>
            <pc:sldMk cId="3835239008" sldId="372"/>
            <ac:picMk id="7" creationId="{00000000-0000-0000-0000-000000000000}"/>
          </ac:picMkLst>
        </pc:picChg>
      </pc:sldChg>
      <pc:sldChg chg="addSp delSp modSp mod">
        <pc:chgData name="Giesler, Klara GIZ" userId="c8eb932e-4332-4c6e-8f25-88eb24c81eba" providerId="ADAL" clId="{8478C5A2-2C73-4726-8352-E3E26B0C9E62}" dt="2025-04-30T09:53:18.420" v="372" actId="1076"/>
        <pc:sldMkLst>
          <pc:docMk/>
          <pc:sldMk cId="194274286" sldId="373"/>
        </pc:sldMkLst>
        <pc:spChg chg="mod">
          <ac:chgData name="Giesler, Klara GIZ" userId="c8eb932e-4332-4c6e-8f25-88eb24c81eba" providerId="ADAL" clId="{8478C5A2-2C73-4726-8352-E3E26B0C9E62}" dt="2025-04-30T09:51:34.672" v="355" actId="1076"/>
          <ac:spMkLst>
            <pc:docMk/>
            <pc:sldMk cId="194274286" sldId="373"/>
            <ac:spMk id="2" creationId="{00000000-0000-0000-0000-000000000000}"/>
          </ac:spMkLst>
        </pc:spChg>
        <pc:spChg chg="add mod">
          <ac:chgData name="Giesler, Klara GIZ" userId="c8eb932e-4332-4c6e-8f25-88eb24c81eba" providerId="ADAL" clId="{8478C5A2-2C73-4726-8352-E3E26B0C9E62}" dt="2025-04-30T09:51:03.657" v="340" actId="1076"/>
          <ac:spMkLst>
            <pc:docMk/>
            <pc:sldMk cId="194274286" sldId="373"/>
            <ac:spMk id="18" creationId="{0A42A08B-FF6C-1801-9F1A-819B170AA350}"/>
          </ac:spMkLst>
        </pc:spChg>
        <pc:spChg chg="add mod">
          <ac:chgData name="Giesler, Klara GIZ" userId="c8eb932e-4332-4c6e-8f25-88eb24c81eba" providerId="ADAL" clId="{8478C5A2-2C73-4726-8352-E3E26B0C9E62}" dt="2025-04-30T09:51:59.543" v="357" actId="1076"/>
          <ac:spMkLst>
            <pc:docMk/>
            <pc:sldMk cId="194274286" sldId="373"/>
            <ac:spMk id="19" creationId="{A4FC3022-EC43-168C-47FA-D24331DC2E9D}"/>
          </ac:spMkLst>
        </pc:spChg>
        <pc:spChg chg="add mod">
          <ac:chgData name="Giesler, Klara GIZ" userId="c8eb932e-4332-4c6e-8f25-88eb24c81eba" providerId="ADAL" clId="{8478C5A2-2C73-4726-8352-E3E26B0C9E62}" dt="2025-04-30T09:52:43.748" v="365" actId="1076"/>
          <ac:spMkLst>
            <pc:docMk/>
            <pc:sldMk cId="194274286" sldId="373"/>
            <ac:spMk id="21" creationId="{8CF905FF-643A-278D-F6F3-2A31FD642992}"/>
          </ac:spMkLst>
        </pc:spChg>
        <pc:grpChg chg="mod">
          <ac:chgData name="Giesler, Klara GIZ" userId="c8eb932e-4332-4c6e-8f25-88eb24c81eba" providerId="ADAL" clId="{8478C5A2-2C73-4726-8352-E3E26B0C9E62}" dt="2025-04-30T09:50:51.624" v="335" actId="1076"/>
          <ac:grpSpMkLst>
            <pc:docMk/>
            <pc:sldMk cId="194274286" sldId="373"/>
            <ac:grpSpMk id="7" creationId="{00000000-0000-0000-0000-000000000000}"/>
          </ac:grpSpMkLst>
        </pc:grpChg>
        <pc:grpChg chg="mod">
          <ac:chgData name="Giesler, Klara GIZ" userId="c8eb932e-4332-4c6e-8f25-88eb24c81eba" providerId="ADAL" clId="{8478C5A2-2C73-4726-8352-E3E26B0C9E62}" dt="2025-04-30T09:52:04.390" v="358" actId="1076"/>
          <ac:grpSpMkLst>
            <pc:docMk/>
            <pc:sldMk cId="194274286" sldId="373"/>
            <ac:grpSpMk id="9" creationId="{8C44690E-1724-46EA-AE08-C98700D4A7F7}"/>
          </ac:grpSpMkLst>
        </pc:grpChg>
        <pc:grpChg chg="mod">
          <ac:chgData name="Giesler, Klara GIZ" userId="c8eb932e-4332-4c6e-8f25-88eb24c81eba" providerId="ADAL" clId="{8478C5A2-2C73-4726-8352-E3E26B0C9E62}" dt="2025-04-30T09:52:48.901" v="366" actId="1076"/>
          <ac:grpSpMkLst>
            <pc:docMk/>
            <pc:sldMk cId="194274286" sldId="373"/>
            <ac:grpSpMk id="39" creationId="{0F29DD80-14CC-40CF-840A-17DE587407C0}"/>
          </ac:grpSpMkLst>
        </pc:grpChg>
        <pc:graphicFrameChg chg="add del mod">
          <ac:chgData name="Giesler, Klara GIZ" userId="c8eb932e-4332-4c6e-8f25-88eb24c81eba" providerId="ADAL" clId="{8478C5A2-2C73-4726-8352-E3E26B0C9E62}" dt="2025-04-30T09:48:45.819" v="322" actId="478"/>
          <ac:graphicFrameMkLst>
            <pc:docMk/>
            <pc:sldMk cId="194274286" sldId="373"/>
            <ac:graphicFrameMk id="13" creationId="{84072CD6-9988-27AE-551F-9BC196874FB0}"/>
          </ac:graphicFrameMkLst>
        </pc:graphicFrameChg>
        <pc:picChg chg="mod">
          <ac:chgData name="Giesler, Klara GIZ" userId="c8eb932e-4332-4c6e-8f25-88eb24c81eba" providerId="ADAL" clId="{8478C5A2-2C73-4726-8352-E3E26B0C9E62}" dt="2025-04-30T09:52:10.692" v="361" actId="1076"/>
          <ac:picMkLst>
            <pc:docMk/>
            <pc:sldMk cId="194274286" sldId="373"/>
            <ac:picMk id="4" creationId="{4095CF7C-E159-4CBB-B2A5-6AAB316781B6}"/>
          </ac:picMkLst>
        </pc:picChg>
        <pc:picChg chg="del">
          <ac:chgData name="Giesler, Klara GIZ" userId="c8eb932e-4332-4c6e-8f25-88eb24c81eba" providerId="ADAL" clId="{8478C5A2-2C73-4726-8352-E3E26B0C9E62}" dt="2025-04-30T09:47:38.219" v="317" actId="478"/>
          <ac:picMkLst>
            <pc:docMk/>
            <pc:sldMk cId="194274286" sldId="373"/>
            <ac:picMk id="5" creationId="{00000000-0000-0000-0000-000000000000}"/>
          </ac:picMkLst>
        </pc:picChg>
        <pc:picChg chg="add del mod">
          <ac:chgData name="Giesler, Klara GIZ" userId="c8eb932e-4332-4c6e-8f25-88eb24c81eba" providerId="ADAL" clId="{8478C5A2-2C73-4726-8352-E3E26B0C9E62}" dt="2025-04-30T09:48:28.560" v="320" actId="478"/>
          <ac:picMkLst>
            <pc:docMk/>
            <pc:sldMk cId="194274286" sldId="373"/>
            <ac:picMk id="6" creationId="{F70A1F2B-1EEA-AA8C-A2C0-E098CEECA704}"/>
          </ac:picMkLst>
        </pc:picChg>
        <pc:picChg chg="mod">
          <ac:chgData name="Giesler, Klara GIZ" userId="c8eb932e-4332-4c6e-8f25-88eb24c81eba" providerId="ADAL" clId="{8478C5A2-2C73-4726-8352-E3E26B0C9E62}" dt="2025-04-30T09:52:08.338" v="360" actId="1076"/>
          <ac:picMkLst>
            <pc:docMk/>
            <pc:sldMk cId="194274286" sldId="373"/>
            <ac:picMk id="8" creationId="{08226549-1F3C-4089-A1A7-67FC6DB605FD}"/>
          </ac:picMkLst>
        </pc:picChg>
        <pc:picChg chg="mod">
          <ac:chgData name="Giesler, Klara GIZ" userId="c8eb932e-4332-4c6e-8f25-88eb24c81eba" providerId="ADAL" clId="{8478C5A2-2C73-4726-8352-E3E26B0C9E62}" dt="2025-04-30T09:50:54.135" v="336" actId="1076"/>
          <ac:picMkLst>
            <pc:docMk/>
            <pc:sldMk cId="194274286" sldId="373"/>
            <ac:picMk id="10" creationId="{BC505233-DF98-4E10-808B-17F98A9D35F8}"/>
          </ac:picMkLst>
        </pc:picChg>
        <pc:picChg chg="mod">
          <ac:chgData name="Giesler, Klara GIZ" userId="c8eb932e-4332-4c6e-8f25-88eb24c81eba" providerId="ADAL" clId="{8478C5A2-2C73-4726-8352-E3E26B0C9E62}" dt="2025-04-30T09:52:55.774" v="368" actId="1076"/>
          <ac:picMkLst>
            <pc:docMk/>
            <pc:sldMk cId="194274286" sldId="373"/>
            <ac:picMk id="11" creationId="{232F5453-8570-45EA-8F4F-FFD2523FBB0D}"/>
          </ac:picMkLst>
        </pc:picChg>
        <pc:picChg chg="mod">
          <ac:chgData name="Giesler, Klara GIZ" userId="c8eb932e-4332-4c6e-8f25-88eb24c81eba" providerId="ADAL" clId="{8478C5A2-2C73-4726-8352-E3E26B0C9E62}" dt="2025-04-30T09:52:59.090" v="369" actId="1076"/>
          <ac:picMkLst>
            <pc:docMk/>
            <pc:sldMk cId="194274286" sldId="373"/>
            <ac:picMk id="12" creationId="{61FAFD72-54DE-39A6-A37E-BC556B0A807D}"/>
          </ac:picMkLst>
        </pc:picChg>
        <pc:picChg chg="add mod">
          <ac:chgData name="Giesler, Klara GIZ" userId="c8eb932e-4332-4c6e-8f25-88eb24c81eba" providerId="ADAL" clId="{8478C5A2-2C73-4726-8352-E3E26B0C9E62}" dt="2025-04-30T09:50:58.247" v="338" actId="1076"/>
          <ac:picMkLst>
            <pc:docMk/>
            <pc:sldMk cId="194274286" sldId="373"/>
            <ac:picMk id="15" creationId="{3A003AF6-CA40-2E3F-D72A-AD33226FC7B3}"/>
          </ac:picMkLst>
        </pc:picChg>
        <pc:picChg chg="add mod">
          <ac:chgData name="Giesler, Klara GIZ" userId="c8eb932e-4332-4c6e-8f25-88eb24c81eba" providerId="ADAL" clId="{8478C5A2-2C73-4726-8352-E3E26B0C9E62}" dt="2025-04-30T09:50:56.459" v="337" actId="1076"/>
          <ac:picMkLst>
            <pc:docMk/>
            <pc:sldMk cId="194274286" sldId="373"/>
            <ac:picMk id="17" creationId="{7CE3E540-829D-02EC-723B-2A47E895DF33}"/>
          </ac:picMkLst>
        </pc:picChg>
        <pc:picChg chg="mod">
          <ac:chgData name="Giesler, Klara GIZ" userId="c8eb932e-4332-4c6e-8f25-88eb24c81eba" providerId="ADAL" clId="{8478C5A2-2C73-4726-8352-E3E26B0C9E62}" dt="2025-04-30T09:50:51.624" v="335" actId="1076"/>
          <ac:picMkLst>
            <pc:docMk/>
            <pc:sldMk cId="194274286" sldId="373"/>
            <ac:picMk id="23" creationId="{00000000-0000-0000-0000-000000000000}"/>
          </ac:picMkLst>
        </pc:picChg>
        <pc:picChg chg="mod">
          <ac:chgData name="Giesler, Klara GIZ" userId="c8eb932e-4332-4c6e-8f25-88eb24c81eba" providerId="ADAL" clId="{8478C5A2-2C73-4726-8352-E3E26B0C9E62}" dt="2025-04-30T09:50:51.624" v="335" actId="1076"/>
          <ac:picMkLst>
            <pc:docMk/>
            <pc:sldMk cId="194274286" sldId="373"/>
            <ac:picMk id="27" creationId="{00000000-0000-0000-0000-000000000000}"/>
          </ac:picMkLst>
        </pc:picChg>
        <pc:picChg chg="mod">
          <ac:chgData name="Giesler, Klara GIZ" userId="c8eb932e-4332-4c6e-8f25-88eb24c81eba" providerId="ADAL" clId="{8478C5A2-2C73-4726-8352-E3E26B0C9E62}" dt="2025-04-30T09:50:51.624" v="335" actId="1076"/>
          <ac:picMkLst>
            <pc:docMk/>
            <pc:sldMk cId="194274286" sldId="373"/>
            <ac:picMk id="28" creationId="{00000000-0000-0000-0000-000000000000}"/>
          </ac:picMkLst>
        </pc:picChg>
        <pc:picChg chg="mod">
          <ac:chgData name="Giesler, Klara GIZ" userId="c8eb932e-4332-4c6e-8f25-88eb24c81eba" providerId="ADAL" clId="{8478C5A2-2C73-4726-8352-E3E26B0C9E62}" dt="2025-04-30T09:50:51.624" v="335" actId="1076"/>
          <ac:picMkLst>
            <pc:docMk/>
            <pc:sldMk cId="194274286" sldId="373"/>
            <ac:picMk id="29" creationId="{00000000-0000-0000-0000-000000000000}"/>
          </ac:picMkLst>
        </pc:picChg>
        <pc:picChg chg="mod">
          <ac:chgData name="Giesler, Klara GIZ" userId="c8eb932e-4332-4c6e-8f25-88eb24c81eba" providerId="ADAL" clId="{8478C5A2-2C73-4726-8352-E3E26B0C9E62}" dt="2025-04-30T09:52:06.328" v="359" actId="1076"/>
          <ac:picMkLst>
            <pc:docMk/>
            <pc:sldMk cId="194274286" sldId="373"/>
            <ac:picMk id="30" creationId="{9BB45D95-8946-46C4-8E9E-8DD5E4E508DA}"/>
          </ac:picMkLst>
        </pc:picChg>
        <pc:picChg chg="mod">
          <ac:chgData name="Giesler, Klara GIZ" userId="c8eb932e-4332-4c6e-8f25-88eb24c81eba" providerId="ADAL" clId="{8478C5A2-2C73-4726-8352-E3E26B0C9E62}" dt="2025-04-30T09:53:06.772" v="371" actId="1076"/>
          <ac:picMkLst>
            <pc:docMk/>
            <pc:sldMk cId="194274286" sldId="373"/>
            <ac:picMk id="32" creationId="{E14C7724-A76C-4ADC-AF04-66201515F630}"/>
          </ac:picMkLst>
        </pc:picChg>
        <pc:picChg chg="mod">
          <ac:chgData name="Giesler, Klara GIZ" userId="c8eb932e-4332-4c6e-8f25-88eb24c81eba" providerId="ADAL" clId="{8478C5A2-2C73-4726-8352-E3E26B0C9E62}" dt="2025-04-30T09:53:18.420" v="372" actId="1076"/>
          <ac:picMkLst>
            <pc:docMk/>
            <pc:sldMk cId="194274286" sldId="373"/>
            <ac:picMk id="1026" creationId="{A5DD66D6-FA04-6257-D5F8-7D0DD9DF5D9B}"/>
          </ac:picMkLst>
        </pc:picChg>
        <pc:picChg chg="mod">
          <ac:chgData name="Giesler, Klara GIZ" userId="c8eb932e-4332-4c6e-8f25-88eb24c81eba" providerId="ADAL" clId="{8478C5A2-2C73-4726-8352-E3E26B0C9E62}" dt="2025-04-30T09:50:51.624" v="335" actId="1076"/>
          <ac:picMkLst>
            <pc:docMk/>
            <pc:sldMk cId="194274286" sldId="373"/>
            <ac:picMk id="2053" creationId="{00000000-0000-0000-0000-000000000000}"/>
          </ac:picMkLst>
        </pc:picChg>
      </pc:sldChg>
      <pc:sldChg chg="modSp mod">
        <pc:chgData name="Giesler, Klara GIZ" userId="c8eb932e-4332-4c6e-8f25-88eb24c81eba" providerId="ADAL" clId="{8478C5A2-2C73-4726-8352-E3E26B0C9E62}" dt="2025-04-30T10:00:53.488" v="452" actId="1076"/>
        <pc:sldMkLst>
          <pc:docMk/>
          <pc:sldMk cId="2084305201" sldId="375"/>
        </pc:sldMkLst>
        <pc:spChg chg="mod">
          <ac:chgData name="Giesler, Klara GIZ" userId="c8eb932e-4332-4c6e-8f25-88eb24c81eba" providerId="ADAL" clId="{8478C5A2-2C73-4726-8352-E3E26B0C9E62}" dt="2025-04-30T10:00:44.022" v="450" actId="20577"/>
          <ac:spMkLst>
            <pc:docMk/>
            <pc:sldMk cId="2084305201" sldId="375"/>
            <ac:spMk id="2" creationId="{00000000-0000-0000-0000-000000000000}"/>
          </ac:spMkLst>
        </pc:spChg>
        <pc:spChg chg="mod">
          <ac:chgData name="Giesler, Klara GIZ" userId="c8eb932e-4332-4c6e-8f25-88eb24c81eba" providerId="ADAL" clId="{8478C5A2-2C73-4726-8352-E3E26B0C9E62}" dt="2025-04-30T10:00:53.488" v="452" actId="1076"/>
          <ac:spMkLst>
            <pc:docMk/>
            <pc:sldMk cId="2084305201" sldId="375"/>
            <ac:spMk id="4" creationId="{00000000-0000-0000-0000-000000000000}"/>
          </ac:spMkLst>
        </pc:spChg>
      </pc:sldChg>
      <pc:sldChg chg="addSp delSp modSp del mod">
        <pc:chgData name="Giesler, Klara GIZ" userId="c8eb932e-4332-4c6e-8f25-88eb24c81eba" providerId="ADAL" clId="{8478C5A2-2C73-4726-8352-E3E26B0C9E62}" dt="2025-04-30T10:00:47.997" v="451" actId="47"/>
        <pc:sldMkLst>
          <pc:docMk/>
          <pc:sldMk cId="1181320048" sldId="376"/>
        </pc:sldMkLst>
        <pc:spChg chg="del">
          <ac:chgData name="Giesler, Klara GIZ" userId="c8eb932e-4332-4c6e-8f25-88eb24c81eba" providerId="ADAL" clId="{8478C5A2-2C73-4726-8352-E3E26B0C9E62}" dt="2025-04-30T09:59:53.915" v="432" actId="478"/>
          <ac:spMkLst>
            <pc:docMk/>
            <pc:sldMk cId="1181320048" sldId="376"/>
            <ac:spMk id="2" creationId="{00000000-0000-0000-0000-000000000000}"/>
          </ac:spMkLst>
        </pc:spChg>
        <pc:spChg chg="mod">
          <ac:chgData name="Giesler, Klara GIZ" userId="c8eb932e-4332-4c6e-8f25-88eb24c81eba" providerId="ADAL" clId="{8478C5A2-2C73-4726-8352-E3E26B0C9E62}" dt="2025-04-30T10:00:05.730" v="439" actId="207"/>
          <ac:spMkLst>
            <pc:docMk/>
            <pc:sldMk cId="1181320048" sldId="376"/>
            <ac:spMk id="4" creationId="{00000000-0000-0000-0000-000000000000}"/>
          </ac:spMkLst>
        </pc:spChg>
        <pc:spChg chg="add del mod">
          <ac:chgData name="Giesler, Klara GIZ" userId="c8eb932e-4332-4c6e-8f25-88eb24c81eba" providerId="ADAL" clId="{8478C5A2-2C73-4726-8352-E3E26B0C9E62}" dt="2025-04-30T09:59:56.975" v="434" actId="478"/>
          <ac:spMkLst>
            <pc:docMk/>
            <pc:sldMk cId="1181320048" sldId="376"/>
            <ac:spMk id="5" creationId="{AAA4A1C2-F178-E21B-3666-777AC56BAFF4}"/>
          </ac:spMkLst>
        </pc:spChg>
        <pc:spChg chg="add mod">
          <ac:chgData name="Giesler, Klara GIZ" userId="c8eb932e-4332-4c6e-8f25-88eb24c81eba" providerId="ADAL" clId="{8478C5A2-2C73-4726-8352-E3E26B0C9E62}" dt="2025-04-30T10:00:00.004" v="438" actId="20577"/>
          <ac:spMkLst>
            <pc:docMk/>
            <pc:sldMk cId="1181320048" sldId="376"/>
            <ac:spMk id="6" creationId="{EECD8311-01D1-8A36-8D8A-EAA7A87F1F44}"/>
          </ac:spMkLst>
        </pc:spChg>
      </pc:sldChg>
      <pc:sldChg chg="modSp mod">
        <pc:chgData name="Giesler, Klara GIZ" userId="c8eb932e-4332-4c6e-8f25-88eb24c81eba" providerId="ADAL" clId="{8478C5A2-2C73-4726-8352-E3E26B0C9E62}" dt="2025-04-30T10:01:55.300" v="512" actId="1076"/>
        <pc:sldMkLst>
          <pc:docMk/>
          <pc:sldMk cId="3908433071" sldId="377"/>
        </pc:sldMkLst>
        <pc:spChg chg="mod">
          <ac:chgData name="Giesler, Klara GIZ" userId="c8eb932e-4332-4c6e-8f25-88eb24c81eba" providerId="ADAL" clId="{8478C5A2-2C73-4726-8352-E3E26B0C9E62}" dt="2025-04-30T10:01:55.300" v="512" actId="1076"/>
          <ac:spMkLst>
            <pc:docMk/>
            <pc:sldMk cId="3908433071" sldId="377"/>
            <ac:spMk id="5" creationId="{00000000-0000-0000-0000-000000000000}"/>
          </ac:spMkLst>
        </pc:spChg>
      </pc:sldChg>
      <pc:sldChg chg="del">
        <pc:chgData name="Giesler, Klara GIZ" userId="c8eb932e-4332-4c6e-8f25-88eb24c81eba" providerId="ADAL" clId="{8478C5A2-2C73-4726-8352-E3E26B0C9E62}" dt="2025-04-30T10:05:48.527" v="566" actId="47"/>
        <pc:sldMkLst>
          <pc:docMk/>
          <pc:sldMk cId="2561557460" sldId="379"/>
        </pc:sldMkLst>
      </pc:sldChg>
      <pc:sldChg chg="addSp delSp modSp mod">
        <pc:chgData name="Giesler, Klara GIZ" userId="c8eb932e-4332-4c6e-8f25-88eb24c81eba" providerId="ADAL" clId="{8478C5A2-2C73-4726-8352-E3E26B0C9E62}" dt="2025-04-30T09:56:50.231" v="398" actId="1076"/>
        <pc:sldMkLst>
          <pc:docMk/>
          <pc:sldMk cId="2242257251" sldId="382"/>
        </pc:sldMkLst>
        <pc:spChg chg="mod">
          <ac:chgData name="Giesler, Klara GIZ" userId="c8eb932e-4332-4c6e-8f25-88eb24c81eba" providerId="ADAL" clId="{8478C5A2-2C73-4726-8352-E3E26B0C9E62}" dt="2025-04-30T09:54:34.243" v="375" actId="1076"/>
          <ac:spMkLst>
            <pc:docMk/>
            <pc:sldMk cId="2242257251" sldId="382"/>
            <ac:spMk id="5" creationId="{00000000-0000-0000-0000-000000000000}"/>
          </ac:spMkLst>
        </pc:spChg>
        <pc:spChg chg="mod">
          <ac:chgData name="Giesler, Klara GIZ" userId="c8eb932e-4332-4c6e-8f25-88eb24c81eba" providerId="ADAL" clId="{8478C5A2-2C73-4726-8352-E3E26B0C9E62}" dt="2025-04-30T09:54:42.800" v="377" actId="1076"/>
          <ac:spMkLst>
            <pc:docMk/>
            <pc:sldMk cId="2242257251" sldId="382"/>
            <ac:spMk id="7" creationId="{00000000-0000-0000-0000-000000000000}"/>
          </ac:spMkLst>
        </pc:spChg>
        <pc:picChg chg="add mod">
          <ac:chgData name="Giesler, Klara GIZ" userId="c8eb932e-4332-4c6e-8f25-88eb24c81eba" providerId="ADAL" clId="{8478C5A2-2C73-4726-8352-E3E26B0C9E62}" dt="2025-04-30T09:56:48.422" v="397" actId="1076"/>
          <ac:picMkLst>
            <pc:docMk/>
            <pc:sldMk cId="2242257251" sldId="382"/>
            <ac:picMk id="2" creationId="{1B990405-8FB7-954C-3BC4-CC2816A75D8D}"/>
          </ac:picMkLst>
        </pc:picChg>
        <pc:picChg chg="mod">
          <ac:chgData name="Giesler, Klara GIZ" userId="c8eb932e-4332-4c6e-8f25-88eb24c81eba" providerId="ADAL" clId="{8478C5A2-2C73-4726-8352-E3E26B0C9E62}" dt="2025-04-30T09:56:46.192" v="396" actId="1076"/>
          <ac:picMkLst>
            <pc:docMk/>
            <pc:sldMk cId="2242257251" sldId="382"/>
            <ac:picMk id="8" creationId="{BB64BB23-EB05-4AD6-AF6F-94071738174F}"/>
          </ac:picMkLst>
        </pc:picChg>
        <pc:picChg chg="del">
          <ac:chgData name="Giesler, Klara GIZ" userId="c8eb932e-4332-4c6e-8f25-88eb24c81eba" providerId="ADAL" clId="{8478C5A2-2C73-4726-8352-E3E26B0C9E62}" dt="2025-04-30T09:54:49.225" v="380" actId="478"/>
          <ac:picMkLst>
            <pc:docMk/>
            <pc:sldMk cId="2242257251" sldId="382"/>
            <ac:picMk id="9" creationId="{E21C94E5-1B9F-424C-9011-AFCC1DD80222}"/>
          </ac:picMkLst>
        </pc:picChg>
        <pc:picChg chg="mod">
          <ac:chgData name="Giesler, Klara GIZ" userId="c8eb932e-4332-4c6e-8f25-88eb24c81eba" providerId="ADAL" clId="{8478C5A2-2C73-4726-8352-E3E26B0C9E62}" dt="2025-04-30T09:56:28.555" v="388" actId="1076"/>
          <ac:picMkLst>
            <pc:docMk/>
            <pc:sldMk cId="2242257251" sldId="382"/>
            <ac:picMk id="11" creationId="{FF619159-3B23-4A1A-A359-038F27AD8C8C}"/>
          </ac:picMkLst>
        </pc:picChg>
        <pc:picChg chg="mod">
          <ac:chgData name="Giesler, Klara GIZ" userId="c8eb932e-4332-4c6e-8f25-88eb24c81eba" providerId="ADAL" clId="{8478C5A2-2C73-4726-8352-E3E26B0C9E62}" dt="2025-04-30T09:56:30.880" v="389" actId="1076"/>
          <ac:picMkLst>
            <pc:docMk/>
            <pc:sldMk cId="2242257251" sldId="382"/>
            <ac:picMk id="13" creationId="{F2162C0D-3148-4B3F-BF24-37B0BC27C25E}"/>
          </ac:picMkLst>
        </pc:picChg>
        <pc:picChg chg="mod">
          <ac:chgData name="Giesler, Klara GIZ" userId="c8eb932e-4332-4c6e-8f25-88eb24c81eba" providerId="ADAL" clId="{8478C5A2-2C73-4726-8352-E3E26B0C9E62}" dt="2025-04-30T09:56:50.231" v="398" actId="1076"/>
          <ac:picMkLst>
            <pc:docMk/>
            <pc:sldMk cId="2242257251" sldId="382"/>
            <ac:picMk id="19" creationId="{DE6C11DF-76CD-41A4-8A8E-6C5E8FBC4AAA}"/>
          </ac:picMkLst>
        </pc:picChg>
      </pc:sldChg>
      <pc:sldChg chg="del">
        <pc:chgData name="Giesler, Klara GIZ" userId="c8eb932e-4332-4c6e-8f25-88eb24c81eba" providerId="ADAL" clId="{8478C5A2-2C73-4726-8352-E3E26B0C9E62}" dt="2025-04-30T10:07:38.066" v="574" actId="47"/>
        <pc:sldMkLst>
          <pc:docMk/>
          <pc:sldMk cId="2142322591" sldId="383"/>
        </pc:sldMkLst>
      </pc:sldChg>
      <pc:sldChg chg="modSp del mod">
        <pc:chgData name="Giesler, Klara GIZ" userId="c8eb932e-4332-4c6e-8f25-88eb24c81eba" providerId="ADAL" clId="{8478C5A2-2C73-4726-8352-E3E26B0C9E62}" dt="2025-04-30T09:25:56.586" v="41" actId="47"/>
        <pc:sldMkLst>
          <pc:docMk/>
          <pc:sldMk cId="1399765243" sldId="384"/>
        </pc:sldMkLst>
        <pc:spChg chg="mod">
          <ac:chgData name="Giesler, Klara GIZ" userId="c8eb932e-4332-4c6e-8f25-88eb24c81eba" providerId="ADAL" clId="{8478C5A2-2C73-4726-8352-E3E26B0C9E62}" dt="2025-04-30T09:25:23.030" v="28" actId="1076"/>
          <ac:spMkLst>
            <pc:docMk/>
            <pc:sldMk cId="1399765243" sldId="384"/>
            <ac:spMk id="4" creationId="{00000000-0000-0000-0000-000000000000}"/>
          </ac:spMkLst>
        </pc:spChg>
      </pc:sldChg>
      <pc:sldChg chg="addSp delSp modSp mod">
        <pc:chgData name="Giesler, Klara GIZ" userId="c8eb932e-4332-4c6e-8f25-88eb24c81eba" providerId="ADAL" clId="{8478C5A2-2C73-4726-8352-E3E26B0C9E62}" dt="2025-04-30T09:33:26.101" v="106" actId="1076"/>
        <pc:sldMkLst>
          <pc:docMk/>
          <pc:sldMk cId="2799073696" sldId="389"/>
        </pc:sldMkLst>
        <pc:spChg chg="add del mod">
          <ac:chgData name="Giesler, Klara GIZ" userId="c8eb932e-4332-4c6e-8f25-88eb24c81eba" providerId="ADAL" clId="{8478C5A2-2C73-4726-8352-E3E26B0C9E62}" dt="2025-04-30T09:32:24.384" v="90" actId="478"/>
          <ac:spMkLst>
            <pc:docMk/>
            <pc:sldMk cId="2799073696" sldId="389"/>
            <ac:spMk id="3" creationId="{89E5D40E-FFD5-F11B-657C-52AE36561B43}"/>
          </ac:spMkLst>
        </pc:spChg>
        <pc:spChg chg="mod ord">
          <ac:chgData name="Giesler, Klara GIZ" userId="c8eb932e-4332-4c6e-8f25-88eb24c81eba" providerId="ADAL" clId="{8478C5A2-2C73-4726-8352-E3E26B0C9E62}" dt="2025-04-30T09:33:22.730" v="105" actId="1076"/>
          <ac:spMkLst>
            <pc:docMk/>
            <pc:sldMk cId="2799073696" sldId="389"/>
            <ac:spMk id="4" creationId="{00000000-0000-0000-0000-000000000000}"/>
          </ac:spMkLst>
        </pc:spChg>
        <pc:graphicFrameChg chg="del mod modGraphic">
          <ac:chgData name="Giesler, Klara GIZ" userId="c8eb932e-4332-4c6e-8f25-88eb24c81eba" providerId="ADAL" clId="{8478C5A2-2C73-4726-8352-E3E26B0C9E62}" dt="2025-04-30T09:32:21.701" v="89" actId="478"/>
          <ac:graphicFrameMkLst>
            <pc:docMk/>
            <pc:sldMk cId="2799073696" sldId="389"/>
            <ac:graphicFrameMk id="7" creationId="{00000000-0000-0000-0000-000000000000}"/>
          </ac:graphicFrameMkLst>
        </pc:graphicFrameChg>
        <pc:picChg chg="add mod ord">
          <ac:chgData name="Giesler, Klara GIZ" userId="c8eb932e-4332-4c6e-8f25-88eb24c81eba" providerId="ADAL" clId="{8478C5A2-2C73-4726-8352-E3E26B0C9E62}" dt="2025-04-30T09:33:26.101" v="106" actId="1076"/>
          <ac:picMkLst>
            <pc:docMk/>
            <pc:sldMk cId="2799073696" sldId="389"/>
            <ac:picMk id="8" creationId="{6B1A39FD-E618-CA6E-CB39-06B02092F3EC}"/>
          </ac:picMkLst>
        </pc:picChg>
        <pc:picChg chg="del">
          <ac:chgData name="Giesler, Klara GIZ" userId="c8eb932e-4332-4c6e-8f25-88eb24c81eba" providerId="ADAL" clId="{8478C5A2-2C73-4726-8352-E3E26B0C9E62}" dt="2025-04-30T09:32:26.062" v="91" actId="478"/>
          <ac:picMkLst>
            <pc:docMk/>
            <pc:sldMk cId="2799073696" sldId="389"/>
            <ac:picMk id="9" creationId="{00000000-0000-0000-0000-000000000000}"/>
          </ac:picMkLst>
        </pc:picChg>
        <pc:picChg chg="del">
          <ac:chgData name="Giesler, Klara GIZ" userId="c8eb932e-4332-4c6e-8f25-88eb24c81eba" providerId="ADAL" clId="{8478C5A2-2C73-4726-8352-E3E26B0C9E62}" dt="2025-04-30T09:32:27.142" v="92" actId="478"/>
          <ac:picMkLst>
            <pc:docMk/>
            <pc:sldMk cId="2799073696" sldId="389"/>
            <ac:picMk id="10" creationId="{00000000-0000-0000-0000-000000000000}"/>
          </ac:picMkLst>
        </pc:picChg>
        <pc:picChg chg="del">
          <ac:chgData name="Giesler, Klara GIZ" userId="c8eb932e-4332-4c6e-8f25-88eb24c81eba" providerId="ADAL" clId="{8478C5A2-2C73-4726-8352-E3E26B0C9E62}" dt="2025-04-30T09:32:28.288" v="93" actId="478"/>
          <ac:picMkLst>
            <pc:docMk/>
            <pc:sldMk cId="2799073696" sldId="389"/>
            <ac:picMk id="11" creationId="{00000000-0000-0000-0000-000000000000}"/>
          </ac:picMkLst>
        </pc:picChg>
        <pc:picChg chg="del">
          <ac:chgData name="Giesler, Klara GIZ" userId="c8eb932e-4332-4c6e-8f25-88eb24c81eba" providerId="ADAL" clId="{8478C5A2-2C73-4726-8352-E3E26B0C9E62}" dt="2025-04-30T09:32:29.903" v="94" actId="478"/>
          <ac:picMkLst>
            <pc:docMk/>
            <pc:sldMk cId="2799073696" sldId="389"/>
            <ac:picMk id="13" creationId="{00000000-0000-0000-0000-000000000000}"/>
          </ac:picMkLst>
        </pc:picChg>
        <pc:picChg chg="del">
          <ac:chgData name="Giesler, Klara GIZ" userId="c8eb932e-4332-4c6e-8f25-88eb24c81eba" providerId="ADAL" clId="{8478C5A2-2C73-4726-8352-E3E26B0C9E62}" dt="2025-04-30T09:32:31.582" v="95" actId="478"/>
          <ac:picMkLst>
            <pc:docMk/>
            <pc:sldMk cId="2799073696" sldId="389"/>
            <ac:picMk id="14" creationId="{00000000-0000-0000-0000-000000000000}"/>
          </ac:picMkLst>
        </pc:picChg>
      </pc:sldChg>
      <pc:sldChg chg="del">
        <pc:chgData name="Giesler, Klara GIZ" userId="c8eb932e-4332-4c6e-8f25-88eb24c81eba" providerId="ADAL" clId="{8478C5A2-2C73-4726-8352-E3E26B0C9E62}" dt="2025-04-30T10:06:13.128" v="568" actId="47"/>
        <pc:sldMkLst>
          <pc:docMk/>
          <pc:sldMk cId="1921506058" sldId="390"/>
        </pc:sldMkLst>
      </pc:sldChg>
      <pc:sldChg chg="modSp mod">
        <pc:chgData name="Giesler, Klara GIZ" userId="c8eb932e-4332-4c6e-8f25-88eb24c81eba" providerId="ADAL" clId="{8478C5A2-2C73-4726-8352-E3E26B0C9E62}" dt="2025-04-30T10:32:13.854" v="886" actId="208"/>
        <pc:sldMkLst>
          <pc:docMk/>
          <pc:sldMk cId="3599956617" sldId="392"/>
        </pc:sldMkLst>
        <pc:spChg chg="mod">
          <ac:chgData name="Giesler, Klara GIZ" userId="c8eb932e-4332-4c6e-8f25-88eb24c81eba" providerId="ADAL" clId="{8478C5A2-2C73-4726-8352-E3E26B0C9E62}" dt="2025-04-30T10:32:10.559" v="884" actId="208"/>
          <ac:spMkLst>
            <pc:docMk/>
            <pc:sldMk cId="3599956617" sldId="392"/>
            <ac:spMk id="6" creationId="{00000000-0000-0000-0000-000000000000}"/>
          </ac:spMkLst>
        </pc:spChg>
        <pc:spChg chg="mod">
          <ac:chgData name="Giesler, Klara GIZ" userId="c8eb932e-4332-4c6e-8f25-88eb24c81eba" providerId="ADAL" clId="{8478C5A2-2C73-4726-8352-E3E26B0C9E62}" dt="2025-04-30T10:32:13.854" v="886" actId="208"/>
          <ac:spMkLst>
            <pc:docMk/>
            <pc:sldMk cId="3599956617" sldId="392"/>
            <ac:spMk id="7" creationId="{00000000-0000-0000-0000-000000000000}"/>
          </ac:spMkLst>
        </pc:spChg>
        <pc:spChg chg="mod">
          <ac:chgData name="Giesler, Klara GIZ" userId="c8eb932e-4332-4c6e-8f25-88eb24c81eba" providerId="ADAL" clId="{8478C5A2-2C73-4726-8352-E3E26B0C9E62}" dt="2025-04-30T10:31:41.696" v="881" actId="207"/>
          <ac:spMkLst>
            <pc:docMk/>
            <pc:sldMk cId="3599956617" sldId="392"/>
            <ac:spMk id="8" creationId="{00000000-0000-0000-0000-000000000000}"/>
          </ac:spMkLst>
        </pc:spChg>
        <pc:spChg chg="mod">
          <ac:chgData name="Giesler, Klara GIZ" userId="c8eb932e-4332-4c6e-8f25-88eb24c81eba" providerId="ADAL" clId="{8478C5A2-2C73-4726-8352-E3E26B0C9E62}" dt="2025-04-30T10:31:46.605" v="882" actId="207"/>
          <ac:spMkLst>
            <pc:docMk/>
            <pc:sldMk cId="3599956617" sldId="392"/>
            <ac:spMk id="9" creationId="{00000000-0000-0000-0000-000000000000}"/>
          </ac:spMkLst>
        </pc:spChg>
        <pc:spChg chg="mod">
          <ac:chgData name="Giesler, Klara GIZ" userId="c8eb932e-4332-4c6e-8f25-88eb24c81eba" providerId="ADAL" clId="{8478C5A2-2C73-4726-8352-E3E26B0C9E62}" dt="2025-04-30T10:26:50.200" v="851" actId="1076"/>
          <ac:spMkLst>
            <pc:docMk/>
            <pc:sldMk cId="3599956617" sldId="392"/>
            <ac:spMk id="10" creationId="{F5D89BA9-CC0F-47BE-B3A2-48B84AD58251}"/>
          </ac:spMkLst>
        </pc:spChg>
      </pc:sldChg>
      <pc:sldChg chg="modSp mod">
        <pc:chgData name="Giesler, Klara GIZ" userId="c8eb932e-4332-4c6e-8f25-88eb24c81eba" providerId="ADAL" clId="{8478C5A2-2C73-4726-8352-E3E26B0C9E62}" dt="2025-04-30T09:29:32.034" v="82" actId="207"/>
        <pc:sldMkLst>
          <pc:docMk/>
          <pc:sldMk cId="576875812" sldId="398"/>
        </pc:sldMkLst>
        <pc:spChg chg="mod">
          <ac:chgData name="Giesler, Klara GIZ" userId="c8eb932e-4332-4c6e-8f25-88eb24c81eba" providerId="ADAL" clId="{8478C5A2-2C73-4726-8352-E3E26B0C9E62}" dt="2025-04-30T09:29:08.233" v="77" actId="1076"/>
          <ac:spMkLst>
            <pc:docMk/>
            <pc:sldMk cId="576875812" sldId="398"/>
            <ac:spMk id="2" creationId="{00000000-0000-0000-0000-000000000000}"/>
          </ac:spMkLst>
        </pc:spChg>
        <pc:graphicFrameChg chg="mod">
          <ac:chgData name="Giesler, Klara GIZ" userId="c8eb932e-4332-4c6e-8f25-88eb24c81eba" providerId="ADAL" clId="{8478C5A2-2C73-4726-8352-E3E26B0C9E62}" dt="2025-04-30T09:29:32.034" v="82" actId="207"/>
          <ac:graphicFrameMkLst>
            <pc:docMk/>
            <pc:sldMk cId="576875812" sldId="398"/>
            <ac:graphicFrameMk id="7" creationId="{00000000-0000-0000-0000-000000000000}"/>
          </ac:graphicFrameMkLst>
        </pc:graphicFrameChg>
      </pc:sldChg>
      <pc:sldChg chg="modSp mod">
        <pc:chgData name="Giesler, Klara GIZ" userId="c8eb932e-4332-4c6e-8f25-88eb24c81eba" providerId="ADAL" clId="{8478C5A2-2C73-4726-8352-E3E26B0C9E62}" dt="2025-04-30T10:29:59.360" v="874" actId="207"/>
        <pc:sldMkLst>
          <pc:docMk/>
          <pc:sldMk cId="4235200952" sldId="400"/>
        </pc:sldMkLst>
        <pc:spChg chg="mod">
          <ac:chgData name="Giesler, Klara GIZ" userId="c8eb932e-4332-4c6e-8f25-88eb24c81eba" providerId="ADAL" clId="{8478C5A2-2C73-4726-8352-E3E26B0C9E62}" dt="2025-04-30T10:29:59.360" v="874" actId="207"/>
          <ac:spMkLst>
            <pc:docMk/>
            <pc:sldMk cId="4235200952" sldId="400"/>
            <ac:spMk id="2" creationId="{5D5BB5A6-9C67-4817-A711-396D80A79117}"/>
          </ac:spMkLst>
        </pc:spChg>
        <pc:spChg chg="mod">
          <ac:chgData name="Giesler, Klara GIZ" userId="c8eb932e-4332-4c6e-8f25-88eb24c81eba" providerId="ADAL" clId="{8478C5A2-2C73-4726-8352-E3E26B0C9E62}" dt="2025-04-30T10:27:38.517" v="858" actId="1076"/>
          <ac:spMkLst>
            <pc:docMk/>
            <pc:sldMk cId="4235200952" sldId="400"/>
            <ac:spMk id="6" creationId="{40118574-A433-4EBF-B588-3053AC6A2D61}"/>
          </ac:spMkLst>
        </pc:spChg>
        <pc:graphicFrameChg chg="mod modGraphic">
          <ac:chgData name="Giesler, Klara GIZ" userId="c8eb932e-4332-4c6e-8f25-88eb24c81eba" providerId="ADAL" clId="{8478C5A2-2C73-4726-8352-E3E26B0C9E62}" dt="2025-04-30T10:29:41.923" v="873" actId="1076"/>
          <ac:graphicFrameMkLst>
            <pc:docMk/>
            <pc:sldMk cId="4235200952" sldId="400"/>
            <ac:graphicFrameMk id="8" creationId="{00000000-0000-0000-0000-000000000000}"/>
          </ac:graphicFrameMkLst>
        </pc:graphicFrameChg>
      </pc:sldChg>
      <pc:sldChg chg="modSp mod">
        <pc:chgData name="Giesler, Klara GIZ" userId="c8eb932e-4332-4c6e-8f25-88eb24c81eba" providerId="ADAL" clId="{8478C5A2-2C73-4726-8352-E3E26B0C9E62}" dt="2025-04-30T09:58:23.903" v="402" actId="207"/>
        <pc:sldMkLst>
          <pc:docMk/>
          <pc:sldMk cId="3130837789" sldId="412"/>
        </pc:sldMkLst>
        <pc:spChg chg="mod">
          <ac:chgData name="Giesler, Klara GIZ" userId="c8eb932e-4332-4c6e-8f25-88eb24c81eba" providerId="ADAL" clId="{8478C5A2-2C73-4726-8352-E3E26B0C9E62}" dt="2025-04-30T09:58:23.903" v="402" actId="207"/>
          <ac:spMkLst>
            <pc:docMk/>
            <pc:sldMk cId="3130837789" sldId="412"/>
            <ac:spMk id="4" creationId="{00000000-0000-0000-0000-000000000000}"/>
          </ac:spMkLst>
        </pc:spChg>
        <pc:spChg chg="mod">
          <ac:chgData name="Giesler, Klara GIZ" userId="c8eb932e-4332-4c6e-8f25-88eb24c81eba" providerId="ADAL" clId="{8478C5A2-2C73-4726-8352-E3E26B0C9E62}" dt="2025-04-30T09:58:19.883" v="401" actId="1076"/>
          <ac:spMkLst>
            <pc:docMk/>
            <pc:sldMk cId="3130837789" sldId="412"/>
            <ac:spMk id="12" creationId="{00000000-0000-0000-0000-000000000000}"/>
          </ac:spMkLst>
        </pc:spChg>
      </pc:sldChg>
      <pc:sldChg chg="modSp mod">
        <pc:chgData name="Giesler, Klara GIZ" userId="c8eb932e-4332-4c6e-8f25-88eb24c81eba" providerId="ADAL" clId="{8478C5A2-2C73-4726-8352-E3E26B0C9E62}" dt="2025-04-30T10:48:59.109" v="1229" actId="1076"/>
        <pc:sldMkLst>
          <pc:docMk/>
          <pc:sldMk cId="3414579653" sldId="419"/>
        </pc:sldMkLst>
        <pc:spChg chg="mod">
          <ac:chgData name="Giesler, Klara GIZ" userId="c8eb932e-4332-4c6e-8f25-88eb24c81eba" providerId="ADAL" clId="{8478C5A2-2C73-4726-8352-E3E26B0C9E62}" dt="2025-04-30T10:48:59.109" v="1229" actId="1076"/>
          <ac:spMkLst>
            <pc:docMk/>
            <pc:sldMk cId="3414579653" sldId="419"/>
            <ac:spMk id="2" creationId="{00000000-0000-0000-0000-000000000000}"/>
          </ac:spMkLst>
        </pc:spChg>
      </pc:sldChg>
      <pc:sldChg chg="del">
        <pc:chgData name="Giesler, Klara GIZ" userId="c8eb932e-4332-4c6e-8f25-88eb24c81eba" providerId="ADAL" clId="{8478C5A2-2C73-4726-8352-E3E26B0C9E62}" dt="2025-04-30T10:11:46.781" v="686" actId="47"/>
        <pc:sldMkLst>
          <pc:docMk/>
          <pc:sldMk cId="3617855804" sldId="422"/>
        </pc:sldMkLst>
      </pc:sldChg>
      <pc:sldChg chg="modSp mod">
        <pc:chgData name="Giesler, Klara GIZ" userId="c8eb932e-4332-4c6e-8f25-88eb24c81eba" providerId="ADAL" clId="{8478C5A2-2C73-4726-8352-E3E26B0C9E62}" dt="2025-04-30T10:32:47.148" v="890" actId="1076"/>
        <pc:sldMkLst>
          <pc:docMk/>
          <pc:sldMk cId="580758043" sldId="424"/>
        </pc:sldMkLst>
        <pc:spChg chg="mod">
          <ac:chgData name="Giesler, Klara GIZ" userId="c8eb932e-4332-4c6e-8f25-88eb24c81eba" providerId="ADAL" clId="{8478C5A2-2C73-4726-8352-E3E26B0C9E62}" dt="2025-04-30T10:32:47.148" v="890" actId="1076"/>
          <ac:spMkLst>
            <pc:docMk/>
            <pc:sldMk cId="580758043" sldId="424"/>
            <ac:spMk id="5" creationId="{54730DDF-429E-45C4-B291-453667D45E2B}"/>
          </ac:spMkLst>
        </pc:spChg>
      </pc:sldChg>
      <pc:sldChg chg="addSp delSp modSp mod">
        <pc:chgData name="Giesler, Klara GIZ" userId="c8eb932e-4332-4c6e-8f25-88eb24c81eba" providerId="ADAL" clId="{8478C5A2-2C73-4726-8352-E3E26B0C9E62}" dt="2025-04-30T10:41:28.802" v="1092" actId="1076"/>
        <pc:sldMkLst>
          <pc:docMk/>
          <pc:sldMk cId="2547093313" sldId="425"/>
        </pc:sldMkLst>
        <pc:spChg chg="mod">
          <ac:chgData name="Giesler, Klara GIZ" userId="c8eb932e-4332-4c6e-8f25-88eb24c81eba" providerId="ADAL" clId="{8478C5A2-2C73-4726-8352-E3E26B0C9E62}" dt="2025-04-30T10:40:27.551" v="1076" actId="1076"/>
          <ac:spMkLst>
            <pc:docMk/>
            <pc:sldMk cId="2547093313" sldId="425"/>
            <ac:spMk id="3" creationId="{F4C8FD0A-E3FF-4E48-8C5E-9F3F92AB6C25}"/>
          </ac:spMkLst>
        </pc:spChg>
        <pc:picChg chg="add mod">
          <ac:chgData name="Giesler, Klara GIZ" userId="c8eb932e-4332-4c6e-8f25-88eb24c81eba" providerId="ADAL" clId="{8478C5A2-2C73-4726-8352-E3E26B0C9E62}" dt="2025-04-30T10:39:24.990" v="1060" actId="1076"/>
          <ac:picMkLst>
            <pc:docMk/>
            <pc:sldMk cId="2547093313" sldId="425"/>
            <ac:picMk id="4" creationId="{3D2EF0D7-2CFF-C43D-90FD-914D8150B34D}"/>
          </ac:picMkLst>
        </pc:picChg>
        <pc:picChg chg="del mod">
          <ac:chgData name="Giesler, Klara GIZ" userId="c8eb932e-4332-4c6e-8f25-88eb24c81eba" providerId="ADAL" clId="{8478C5A2-2C73-4726-8352-E3E26B0C9E62}" dt="2025-04-30T10:36:49.908" v="977" actId="478"/>
          <ac:picMkLst>
            <pc:docMk/>
            <pc:sldMk cId="2547093313" sldId="425"/>
            <ac:picMk id="6" creationId="{F94E5C7C-8B80-42A2-990D-0B51E0D8B907}"/>
          </ac:picMkLst>
        </pc:picChg>
        <pc:picChg chg="add del mod">
          <ac:chgData name="Giesler, Klara GIZ" userId="c8eb932e-4332-4c6e-8f25-88eb24c81eba" providerId="ADAL" clId="{8478C5A2-2C73-4726-8352-E3E26B0C9E62}" dt="2025-04-30T10:37:40.719" v="1024" actId="478"/>
          <ac:picMkLst>
            <pc:docMk/>
            <pc:sldMk cId="2547093313" sldId="425"/>
            <ac:picMk id="7" creationId="{8589C6B1-E486-9D78-DED8-1D7D41632BF5}"/>
          </ac:picMkLst>
        </pc:picChg>
        <pc:picChg chg="add del mod">
          <ac:chgData name="Giesler, Klara GIZ" userId="c8eb932e-4332-4c6e-8f25-88eb24c81eba" providerId="ADAL" clId="{8478C5A2-2C73-4726-8352-E3E26B0C9E62}" dt="2025-04-30T10:38:49.791" v="1049" actId="478"/>
          <ac:picMkLst>
            <pc:docMk/>
            <pc:sldMk cId="2547093313" sldId="425"/>
            <ac:picMk id="9" creationId="{50C8D73D-B8BC-C68D-015A-E6B2B5F12ABD}"/>
          </ac:picMkLst>
        </pc:picChg>
        <pc:picChg chg="add mod ord">
          <ac:chgData name="Giesler, Klara GIZ" userId="c8eb932e-4332-4c6e-8f25-88eb24c81eba" providerId="ADAL" clId="{8478C5A2-2C73-4726-8352-E3E26B0C9E62}" dt="2025-04-30T10:41:28.802" v="1092" actId="1076"/>
          <ac:picMkLst>
            <pc:docMk/>
            <pc:sldMk cId="2547093313" sldId="425"/>
            <ac:picMk id="11" creationId="{DA4B3549-230B-2981-FBBA-7B3156863AF4}"/>
          </ac:picMkLst>
        </pc:picChg>
        <pc:picChg chg="add mod">
          <ac:chgData name="Giesler, Klara GIZ" userId="c8eb932e-4332-4c6e-8f25-88eb24c81eba" providerId="ADAL" clId="{8478C5A2-2C73-4726-8352-E3E26B0C9E62}" dt="2025-04-30T10:40:39.021" v="1080" actId="1076"/>
          <ac:picMkLst>
            <pc:docMk/>
            <pc:sldMk cId="2547093313" sldId="425"/>
            <ac:picMk id="13" creationId="{E944E188-320D-212B-0CA9-9DBF652E34AD}"/>
          </ac:picMkLst>
        </pc:picChg>
        <pc:picChg chg="add mod">
          <ac:chgData name="Giesler, Klara GIZ" userId="c8eb932e-4332-4c6e-8f25-88eb24c81eba" providerId="ADAL" clId="{8478C5A2-2C73-4726-8352-E3E26B0C9E62}" dt="2025-04-30T10:40:49.989" v="1082" actId="14100"/>
          <ac:picMkLst>
            <pc:docMk/>
            <pc:sldMk cId="2547093313" sldId="425"/>
            <ac:picMk id="15" creationId="{EAB86130-11DD-7247-C27F-52FACCD8BB61}"/>
          </ac:picMkLst>
        </pc:picChg>
        <pc:picChg chg="add del mod">
          <ac:chgData name="Giesler, Klara GIZ" userId="c8eb932e-4332-4c6e-8f25-88eb24c81eba" providerId="ADAL" clId="{8478C5A2-2C73-4726-8352-E3E26B0C9E62}" dt="2025-04-30T10:41:07.753" v="1084" actId="478"/>
          <ac:picMkLst>
            <pc:docMk/>
            <pc:sldMk cId="2547093313" sldId="425"/>
            <ac:picMk id="17" creationId="{9A24EB53-0139-A14D-DB7D-4FA3B6C48A8A}"/>
          </ac:picMkLst>
        </pc:picChg>
        <pc:picChg chg="add mod">
          <ac:chgData name="Giesler, Klara GIZ" userId="c8eb932e-4332-4c6e-8f25-88eb24c81eba" providerId="ADAL" clId="{8478C5A2-2C73-4726-8352-E3E26B0C9E62}" dt="2025-04-30T10:41:23.116" v="1089" actId="1076"/>
          <ac:picMkLst>
            <pc:docMk/>
            <pc:sldMk cId="2547093313" sldId="425"/>
            <ac:picMk id="19" creationId="{715FECAB-F2AB-413F-7289-5FE0AB05A874}"/>
          </ac:picMkLst>
        </pc:picChg>
      </pc:sldChg>
      <pc:sldChg chg="addSp delSp modSp mod">
        <pc:chgData name="Giesler, Klara GIZ" userId="c8eb932e-4332-4c6e-8f25-88eb24c81eba" providerId="ADAL" clId="{8478C5A2-2C73-4726-8352-E3E26B0C9E62}" dt="2025-04-30T10:35:11.228" v="976" actId="122"/>
        <pc:sldMkLst>
          <pc:docMk/>
          <pc:sldMk cId="2494457636" sldId="426"/>
        </pc:sldMkLst>
        <pc:spChg chg="mod">
          <ac:chgData name="Giesler, Klara GIZ" userId="c8eb932e-4332-4c6e-8f25-88eb24c81eba" providerId="ADAL" clId="{8478C5A2-2C73-4726-8352-E3E26B0C9E62}" dt="2025-04-30T10:35:11.228" v="976" actId="122"/>
          <ac:spMkLst>
            <pc:docMk/>
            <pc:sldMk cId="2494457636" sldId="426"/>
            <ac:spMk id="2" creationId="{40A42C3A-1F61-4A0E-83D5-86F3A2E8AA9C}"/>
          </ac:spMkLst>
        </pc:spChg>
        <pc:picChg chg="add mod">
          <ac:chgData name="Giesler, Klara GIZ" userId="c8eb932e-4332-4c6e-8f25-88eb24c81eba" providerId="ADAL" clId="{8478C5A2-2C73-4726-8352-E3E26B0C9E62}" dt="2025-04-30T10:33:52.926" v="900" actId="1076"/>
          <ac:picMkLst>
            <pc:docMk/>
            <pc:sldMk cId="2494457636" sldId="426"/>
            <ac:picMk id="4" creationId="{9228D2FA-1FC0-F883-AFDB-CF4DFD0E346E}"/>
          </ac:picMkLst>
        </pc:picChg>
        <pc:picChg chg="del">
          <ac:chgData name="Giesler, Klara GIZ" userId="c8eb932e-4332-4c6e-8f25-88eb24c81eba" providerId="ADAL" clId="{8478C5A2-2C73-4726-8352-E3E26B0C9E62}" dt="2025-04-30T10:33:14.898" v="895" actId="478"/>
          <ac:picMkLst>
            <pc:docMk/>
            <pc:sldMk cId="2494457636" sldId="426"/>
            <ac:picMk id="6" creationId="{162ED494-6A6C-4FC2-A873-973860DA0963}"/>
          </ac:picMkLst>
        </pc:picChg>
      </pc:sldChg>
      <pc:sldChg chg="addSp delSp modSp mod">
        <pc:chgData name="Giesler, Klara GIZ" userId="c8eb932e-4332-4c6e-8f25-88eb24c81eba" providerId="ADAL" clId="{8478C5A2-2C73-4726-8352-E3E26B0C9E62}" dt="2025-04-30T10:47:34.036" v="1176" actId="1076"/>
        <pc:sldMkLst>
          <pc:docMk/>
          <pc:sldMk cId="826939290" sldId="427"/>
        </pc:sldMkLst>
        <pc:spChg chg="del">
          <ac:chgData name="Giesler, Klara GIZ" userId="c8eb932e-4332-4c6e-8f25-88eb24c81eba" providerId="ADAL" clId="{8478C5A2-2C73-4726-8352-E3E26B0C9E62}" dt="2025-04-30T10:43:48.178" v="1104" actId="478"/>
          <ac:spMkLst>
            <pc:docMk/>
            <pc:sldMk cId="826939290" sldId="427"/>
            <ac:spMk id="2" creationId="{496E6250-FBD9-474F-B288-295C25F3073B}"/>
          </ac:spMkLst>
        </pc:spChg>
        <pc:spChg chg="mod">
          <ac:chgData name="Giesler, Klara GIZ" userId="c8eb932e-4332-4c6e-8f25-88eb24c81eba" providerId="ADAL" clId="{8478C5A2-2C73-4726-8352-E3E26B0C9E62}" dt="2025-04-30T10:47:20.151" v="1172" actId="1076"/>
          <ac:spMkLst>
            <pc:docMk/>
            <pc:sldMk cId="826939290" sldId="427"/>
            <ac:spMk id="4" creationId="{61165C44-1242-4F60-8EB9-9755EED2413A}"/>
          </ac:spMkLst>
        </pc:spChg>
        <pc:picChg chg="add del mod">
          <ac:chgData name="Giesler, Klara GIZ" userId="c8eb932e-4332-4c6e-8f25-88eb24c81eba" providerId="ADAL" clId="{8478C5A2-2C73-4726-8352-E3E26B0C9E62}" dt="2025-04-30T10:43:43.878" v="1099" actId="478"/>
          <ac:picMkLst>
            <pc:docMk/>
            <pc:sldMk cId="826939290" sldId="427"/>
            <ac:picMk id="5" creationId="{EBD70BAF-1E19-CF33-B4DA-2379988BE7A9}"/>
          </ac:picMkLst>
        </pc:picChg>
        <pc:picChg chg="del">
          <ac:chgData name="Giesler, Klara GIZ" userId="c8eb932e-4332-4c6e-8f25-88eb24c81eba" providerId="ADAL" clId="{8478C5A2-2C73-4726-8352-E3E26B0C9E62}" dt="2025-04-30T10:43:21.054" v="1095" actId="478"/>
          <ac:picMkLst>
            <pc:docMk/>
            <pc:sldMk cId="826939290" sldId="427"/>
            <ac:picMk id="6" creationId="{D56AC782-E7B6-4DAC-AC7A-B1B2329896A2}"/>
          </ac:picMkLst>
        </pc:picChg>
        <pc:picChg chg="add mod">
          <ac:chgData name="Giesler, Klara GIZ" userId="c8eb932e-4332-4c6e-8f25-88eb24c81eba" providerId="ADAL" clId="{8478C5A2-2C73-4726-8352-E3E26B0C9E62}" dt="2025-04-30T10:47:34.036" v="1176" actId="1076"/>
          <ac:picMkLst>
            <pc:docMk/>
            <pc:sldMk cId="826939290" sldId="427"/>
            <ac:picMk id="8" creationId="{DAC357AE-2724-96A8-397A-4EE86FD8F3EA}"/>
          </ac:picMkLst>
        </pc:picChg>
      </pc:sldChg>
      <pc:sldChg chg="modSp mod">
        <pc:chgData name="Giesler, Klara GIZ" userId="c8eb932e-4332-4c6e-8f25-88eb24c81eba" providerId="ADAL" clId="{8478C5A2-2C73-4726-8352-E3E26B0C9E62}" dt="2025-04-30T09:46:25.877" v="310" actId="20577"/>
        <pc:sldMkLst>
          <pc:docMk/>
          <pc:sldMk cId="1653085463" sldId="430"/>
        </pc:sldMkLst>
        <pc:spChg chg="mod">
          <ac:chgData name="Giesler, Klara GIZ" userId="c8eb932e-4332-4c6e-8f25-88eb24c81eba" providerId="ADAL" clId="{8478C5A2-2C73-4726-8352-E3E26B0C9E62}" dt="2025-04-30T09:46:25.877" v="310" actId="20577"/>
          <ac:spMkLst>
            <pc:docMk/>
            <pc:sldMk cId="1653085463" sldId="430"/>
            <ac:spMk id="4" creationId="{00000000-0000-0000-0000-000000000000}"/>
          </ac:spMkLst>
        </pc:spChg>
      </pc:sldChg>
      <pc:sldChg chg="del">
        <pc:chgData name="Giesler, Klara GIZ" userId="c8eb932e-4332-4c6e-8f25-88eb24c81eba" providerId="ADAL" clId="{8478C5A2-2C73-4726-8352-E3E26B0C9E62}" dt="2025-04-30T09:46:31.031" v="311" actId="47"/>
        <pc:sldMkLst>
          <pc:docMk/>
          <pc:sldMk cId="3276113496" sldId="431"/>
        </pc:sldMkLst>
      </pc:sldChg>
      <pc:sldChg chg="modSp mod">
        <pc:chgData name="Giesler, Klara GIZ" userId="c8eb932e-4332-4c6e-8f25-88eb24c81eba" providerId="ADAL" clId="{8478C5A2-2C73-4726-8352-E3E26B0C9E62}" dt="2025-04-30T10:08:20.720" v="594" actId="20577"/>
        <pc:sldMkLst>
          <pc:docMk/>
          <pc:sldMk cId="2992490246" sldId="432"/>
        </pc:sldMkLst>
        <pc:spChg chg="mod">
          <ac:chgData name="Giesler, Klara GIZ" userId="c8eb932e-4332-4c6e-8f25-88eb24c81eba" providerId="ADAL" clId="{8478C5A2-2C73-4726-8352-E3E26B0C9E62}" dt="2025-04-30T10:08:20.720" v="594" actId="20577"/>
          <ac:spMkLst>
            <pc:docMk/>
            <pc:sldMk cId="2992490246" sldId="432"/>
            <ac:spMk id="4" creationId="{00000000-0000-0000-0000-000000000000}"/>
          </ac:spMkLst>
        </pc:spChg>
      </pc:sldChg>
      <pc:sldChg chg="modSp mod">
        <pc:chgData name="Giesler, Klara GIZ" userId="c8eb932e-4332-4c6e-8f25-88eb24c81eba" providerId="ADAL" clId="{8478C5A2-2C73-4726-8352-E3E26B0C9E62}" dt="2025-04-30T10:17:54.446" v="751" actId="2711"/>
        <pc:sldMkLst>
          <pc:docMk/>
          <pc:sldMk cId="1991249697" sldId="433"/>
        </pc:sldMkLst>
        <pc:spChg chg="mod">
          <ac:chgData name="Giesler, Klara GIZ" userId="c8eb932e-4332-4c6e-8f25-88eb24c81eba" providerId="ADAL" clId="{8478C5A2-2C73-4726-8352-E3E26B0C9E62}" dt="2025-04-30T10:17:54.446" v="751" actId="2711"/>
          <ac:spMkLst>
            <pc:docMk/>
            <pc:sldMk cId="1991249697" sldId="433"/>
            <ac:spMk id="4" creationId="{00000000-0000-0000-0000-000000000000}"/>
          </ac:spMkLst>
        </pc:spChg>
      </pc:sldChg>
      <pc:sldChg chg="modSp mod">
        <pc:chgData name="Giesler, Klara GIZ" userId="c8eb932e-4332-4c6e-8f25-88eb24c81eba" providerId="ADAL" clId="{8478C5A2-2C73-4726-8352-E3E26B0C9E62}" dt="2025-04-30T10:48:00.805" v="1178" actId="1076"/>
        <pc:sldMkLst>
          <pc:docMk/>
          <pc:sldMk cId="3546906031" sldId="434"/>
        </pc:sldMkLst>
        <pc:spChg chg="mod">
          <ac:chgData name="Giesler, Klara GIZ" userId="c8eb932e-4332-4c6e-8f25-88eb24c81eba" providerId="ADAL" clId="{8478C5A2-2C73-4726-8352-E3E26B0C9E62}" dt="2025-04-30T10:48:00.805" v="1178" actId="1076"/>
          <ac:spMkLst>
            <pc:docMk/>
            <pc:sldMk cId="3546906031" sldId="434"/>
            <ac:spMk id="5" creationId="{54730DDF-429E-45C4-B291-453667D45E2B}"/>
          </ac:spMkLst>
        </pc:spChg>
      </pc:sldChg>
      <pc:sldChg chg="del">
        <pc:chgData name="Giesler, Klara GIZ" userId="c8eb932e-4332-4c6e-8f25-88eb24c81eba" providerId="ADAL" clId="{8478C5A2-2C73-4726-8352-E3E26B0C9E62}" dt="2025-04-30T10:41:48.024" v="1093" actId="47"/>
        <pc:sldMkLst>
          <pc:docMk/>
          <pc:sldMk cId="1194272791" sldId="435"/>
        </pc:sldMkLst>
      </pc:sldChg>
      <pc:sldChg chg="del">
        <pc:chgData name="Giesler, Klara GIZ" userId="c8eb932e-4332-4c6e-8f25-88eb24c81eba" providerId="ADAL" clId="{8478C5A2-2C73-4726-8352-E3E26B0C9E62}" dt="2025-04-30T10:41:50.771" v="1094" actId="47"/>
        <pc:sldMkLst>
          <pc:docMk/>
          <pc:sldMk cId="960804932" sldId="439"/>
        </pc:sldMkLst>
      </pc:sldChg>
      <pc:sldChg chg="delSp modSp mod">
        <pc:chgData name="Giesler, Klara GIZ" userId="c8eb932e-4332-4c6e-8f25-88eb24c81eba" providerId="ADAL" clId="{8478C5A2-2C73-4726-8352-E3E26B0C9E62}" dt="2025-04-30T10:21:55.068" v="847" actId="20577"/>
        <pc:sldMkLst>
          <pc:docMk/>
          <pc:sldMk cId="3736368910" sldId="440"/>
        </pc:sldMkLst>
        <pc:spChg chg="mod">
          <ac:chgData name="Giesler, Klara GIZ" userId="c8eb932e-4332-4c6e-8f25-88eb24c81eba" providerId="ADAL" clId="{8478C5A2-2C73-4726-8352-E3E26B0C9E62}" dt="2025-04-30T10:19:37.635" v="762" actId="20577"/>
          <ac:spMkLst>
            <pc:docMk/>
            <pc:sldMk cId="3736368910" sldId="440"/>
            <ac:spMk id="2" creationId="{00000000-0000-0000-0000-000000000000}"/>
          </ac:spMkLst>
        </pc:spChg>
        <pc:spChg chg="mod">
          <ac:chgData name="Giesler, Klara GIZ" userId="c8eb932e-4332-4c6e-8f25-88eb24c81eba" providerId="ADAL" clId="{8478C5A2-2C73-4726-8352-E3E26B0C9E62}" dt="2025-04-30T10:19:39.864" v="764" actId="20577"/>
          <ac:spMkLst>
            <pc:docMk/>
            <pc:sldMk cId="3736368910" sldId="440"/>
            <ac:spMk id="5" creationId="{9945B89A-3C0F-47F1-9BC7-FD2E9302EA6F}"/>
          </ac:spMkLst>
        </pc:spChg>
        <pc:spChg chg="del">
          <ac:chgData name="Giesler, Klara GIZ" userId="c8eb932e-4332-4c6e-8f25-88eb24c81eba" providerId="ADAL" clId="{8478C5A2-2C73-4726-8352-E3E26B0C9E62}" dt="2025-04-30T10:18:05.152" v="752" actId="478"/>
          <ac:spMkLst>
            <pc:docMk/>
            <pc:sldMk cId="3736368910" sldId="440"/>
            <ac:spMk id="7" creationId="{F623AA86-D4B6-459C-944D-5DB6AFF19B47}"/>
          </ac:spMkLst>
        </pc:spChg>
        <pc:graphicFrameChg chg="mod modGraphic">
          <ac:chgData name="Giesler, Klara GIZ" userId="c8eb932e-4332-4c6e-8f25-88eb24c81eba" providerId="ADAL" clId="{8478C5A2-2C73-4726-8352-E3E26B0C9E62}" dt="2025-04-30T10:21:55.068" v="847" actId="20577"/>
          <ac:graphicFrameMkLst>
            <pc:docMk/>
            <pc:sldMk cId="3736368910" sldId="440"/>
            <ac:graphicFrameMk id="8" creationId="{75597197-BE1D-44EB-8B61-0746D99985EF}"/>
          </ac:graphicFrameMkLst>
        </pc:graphicFrameChg>
      </pc:sldChg>
      <pc:sldChg chg="del">
        <pc:chgData name="Giesler, Klara GIZ" userId="c8eb932e-4332-4c6e-8f25-88eb24c81eba" providerId="ADAL" clId="{8478C5A2-2C73-4726-8352-E3E26B0C9E62}" dt="2025-04-30T10:11:42.813" v="685" actId="47"/>
        <pc:sldMkLst>
          <pc:docMk/>
          <pc:sldMk cId="2902017612" sldId="441"/>
        </pc:sldMkLst>
      </pc:sldChg>
      <pc:sldChg chg="addSp delSp modSp new mod ord">
        <pc:chgData name="Giesler, Klara GIZ" userId="c8eb932e-4332-4c6e-8f25-88eb24c81eba" providerId="ADAL" clId="{8478C5A2-2C73-4726-8352-E3E26B0C9E62}" dt="2025-04-30T09:38:28.191" v="232" actId="1076"/>
        <pc:sldMkLst>
          <pc:docMk/>
          <pc:sldMk cId="2734223487" sldId="442"/>
        </pc:sldMkLst>
        <pc:spChg chg="del">
          <ac:chgData name="Giesler, Klara GIZ" userId="c8eb932e-4332-4c6e-8f25-88eb24c81eba" providerId="ADAL" clId="{8478C5A2-2C73-4726-8352-E3E26B0C9E62}" dt="2025-04-30T09:38:18.111" v="229" actId="478"/>
          <ac:spMkLst>
            <pc:docMk/>
            <pc:sldMk cId="2734223487" sldId="442"/>
            <ac:spMk id="4" creationId="{41235625-1A52-6011-25EF-88A5498F9442}"/>
          </ac:spMkLst>
        </pc:spChg>
        <pc:spChg chg="del">
          <ac:chgData name="Giesler, Klara GIZ" userId="c8eb932e-4332-4c6e-8f25-88eb24c81eba" providerId="ADAL" clId="{8478C5A2-2C73-4726-8352-E3E26B0C9E62}" dt="2025-04-30T09:38:14.733" v="228"/>
          <ac:spMkLst>
            <pc:docMk/>
            <pc:sldMk cId="2734223487" sldId="442"/>
            <ac:spMk id="5" creationId="{755CF4A6-55FD-AFF1-D8F9-2251B879B409}"/>
          </ac:spMkLst>
        </pc:spChg>
        <pc:spChg chg="del">
          <ac:chgData name="Giesler, Klara GIZ" userId="c8eb932e-4332-4c6e-8f25-88eb24c81eba" providerId="ADAL" clId="{8478C5A2-2C73-4726-8352-E3E26B0C9E62}" dt="2025-04-30T09:38:20.310" v="230" actId="478"/>
          <ac:spMkLst>
            <pc:docMk/>
            <pc:sldMk cId="2734223487" sldId="442"/>
            <ac:spMk id="6" creationId="{FAE042AE-1E80-109D-1F0F-2CB1C23F7905}"/>
          </ac:spMkLst>
        </pc:spChg>
        <pc:spChg chg="add mod">
          <ac:chgData name="Giesler, Klara GIZ" userId="c8eb932e-4332-4c6e-8f25-88eb24c81eba" providerId="ADAL" clId="{8478C5A2-2C73-4726-8352-E3E26B0C9E62}" dt="2025-04-30T09:38:28.191" v="232" actId="1076"/>
          <ac:spMkLst>
            <pc:docMk/>
            <pc:sldMk cId="2734223487" sldId="442"/>
            <ac:spMk id="7" creationId="{A7584492-9793-5856-3B27-6BD18C32599D}"/>
          </ac:spMkLst>
        </pc:spChg>
      </pc:sldChg>
      <pc:sldChg chg="add del">
        <pc:chgData name="Giesler, Klara GIZ" userId="c8eb932e-4332-4c6e-8f25-88eb24c81eba" providerId="ADAL" clId="{8478C5A2-2C73-4726-8352-E3E26B0C9E62}" dt="2025-04-30T10:07:56.523" v="576"/>
        <pc:sldMkLst>
          <pc:docMk/>
          <pc:sldMk cId="3487841592" sldId="443"/>
        </pc:sldMkLst>
      </pc:sldChg>
    </pc:docChg>
  </pc:docChgLst>
  <pc:docChgLst>
    <pc:chgData name="Goehler-Robus, Mareike GIZ" userId="b4fba85d-2951-4230-a2b5-5a6502ef997a" providerId="ADAL" clId="{E419CE46-F2E7-4DC6-A7FC-671E25C826D8}"/>
    <pc:docChg chg="addSld modSection">
      <pc:chgData name="Goehler-Robus, Mareike GIZ" userId="b4fba85d-2951-4230-a2b5-5a6502ef997a" providerId="ADAL" clId="{E419CE46-F2E7-4DC6-A7FC-671E25C826D8}" dt="2024-09-13T08:40:15.824" v="0" actId="2890"/>
      <pc:docMkLst>
        <pc:docMk/>
      </pc:docMkLst>
      <pc:sldChg chg="add">
        <pc:chgData name="Goehler-Robus, Mareike GIZ" userId="b4fba85d-2951-4230-a2b5-5a6502ef997a" providerId="ADAL" clId="{E419CE46-F2E7-4DC6-A7FC-671E25C826D8}" dt="2024-09-13T08:40:15.824" v="0" actId="2890"/>
        <pc:sldMkLst>
          <pc:docMk/>
          <pc:sldMk cId="2902017612" sldId="441"/>
        </pc:sldMkLst>
      </pc:sldChg>
    </pc:docChg>
  </pc:docChgLst>
  <pc:docChgLst>
    <pc:chgData name="Giesler, Klara GIZ" userId="c8eb932e-4332-4c6e-8f25-88eb24c81eba" providerId="ADAL" clId="{5DD961C2-3DBA-47F7-A095-2D5E56429357}"/>
    <pc:docChg chg="undo custSel modSld">
      <pc:chgData name="Giesler, Klara GIZ" userId="c8eb932e-4332-4c6e-8f25-88eb24c81eba" providerId="ADAL" clId="{5DD961C2-3DBA-47F7-A095-2D5E56429357}" dt="2024-03-04T10:03:38.707" v="454" actId="1076"/>
      <pc:docMkLst>
        <pc:docMk/>
      </pc:docMkLst>
      <pc:sldChg chg="modSp mod">
        <pc:chgData name="Giesler, Klara GIZ" userId="c8eb932e-4332-4c6e-8f25-88eb24c81eba" providerId="ADAL" clId="{5DD961C2-3DBA-47F7-A095-2D5E56429357}" dt="2024-02-26T14:00:50.699" v="407" actId="20577"/>
        <pc:sldMkLst>
          <pc:docMk/>
          <pc:sldMk cId="4007732440" sldId="257"/>
        </pc:sldMkLst>
        <pc:spChg chg="mod">
          <ac:chgData name="Giesler, Klara GIZ" userId="c8eb932e-4332-4c6e-8f25-88eb24c81eba" providerId="ADAL" clId="{5DD961C2-3DBA-47F7-A095-2D5E56429357}" dt="2024-02-26T14:00:50.699" v="407" actId="20577"/>
          <ac:spMkLst>
            <pc:docMk/>
            <pc:sldMk cId="4007732440" sldId="257"/>
            <ac:spMk id="3" creationId="{00000000-0000-0000-0000-000000000000}"/>
          </ac:spMkLst>
        </pc:spChg>
      </pc:sldChg>
      <pc:sldChg chg="modSp mod">
        <pc:chgData name="Giesler, Klara GIZ" userId="c8eb932e-4332-4c6e-8f25-88eb24c81eba" providerId="ADAL" clId="{5DD961C2-3DBA-47F7-A095-2D5E56429357}" dt="2024-02-26T14:01:54.722" v="415" actId="1076"/>
        <pc:sldMkLst>
          <pc:docMk/>
          <pc:sldMk cId="774026679" sldId="358"/>
        </pc:sldMkLst>
        <pc:spChg chg="mod">
          <ac:chgData name="Giesler, Klara GIZ" userId="c8eb932e-4332-4c6e-8f25-88eb24c81eba" providerId="ADAL" clId="{5DD961C2-3DBA-47F7-A095-2D5E56429357}" dt="2024-02-26T14:01:54.722" v="415" actId="1076"/>
          <ac:spMkLst>
            <pc:docMk/>
            <pc:sldMk cId="774026679" sldId="358"/>
            <ac:spMk id="2" creationId="{00000000-0000-0000-0000-000000000000}"/>
          </ac:spMkLst>
        </pc:spChg>
        <pc:spChg chg="mod">
          <ac:chgData name="Giesler, Klara GIZ" userId="c8eb932e-4332-4c6e-8f25-88eb24c81eba" providerId="ADAL" clId="{5DD961C2-3DBA-47F7-A095-2D5E56429357}" dt="2024-02-26T13:31:25.006" v="5" actId="20577"/>
          <ac:spMkLst>
            <pc:docMk/>
            <pc:sldMk cId="774026679" sldId="358"/>
            <ac:spMk id="14" creationId="{00000000-0000-0000-0000-000000000000}"/>
          </ac:spMkLst>
        </pc:spChg>
        <pc:graphicFrameChg chg="mod">
          <ac:chgData name="Giesler, Klara GIZ" userId="c8eb932e-4332-4c6e-8f25-88eb24c81eba" providerId="ADAL" clId="{5DD961C2-3DBA-47F7-A095-2D5E56429357}" dt="2024-02-26T14:01:48.777" v="414" actId="1076"/>
          <ac:graphicFrameMkLst>
            <pc:docMk/>
            <pc:sldMk cId="774026679" sldId="358"/>
            <ac:graphicFrameMk id="8" creationId="{6F3A18D0-014F-478E-B373-8C3ED61B9055}"/>
          </ac:graphicFrameMkLst>
        </pc:graphicFrameChg>
      </pc:sldChg>
      <pc:sldChg chg="addSp delSp modSp mod">
        <pc:chgData name="Giesler, Klara GIZ" userId="c8eb932e-4332-4c6e-8f25-88eb24c81eba" providerId="ADAL" clId="{5DD961C2-3DBA-47F7-A095-2D5E56429357}" dt="2024-03-04T10:03:38.707" v="454" actId="1076"/>
        <pc:sldMkLst>
          <pc:docMk/>
          <pc:sldMk cId="194274286" sldId="373"/>
        </pc:sldMkLst>
        <pc:spChg chg="mod">
          <ac:chgData name="Giesler, Klara GIZ" userId="c8eb932e-4332-4c6e-8f25-88eb24c81eba" providerId="ADAL" clId="{5DD961C2-3DBA-47F7-A095-2D5E56429357}" dt="2024-03-04T10:03:21.892" v="450" actId="1076"/>
          <ac:spMkLst>
            <pc:docMk/>
            <pc:sldMk cId="194274286" sldId="373"/>
            <ac:spMk id="2" creationId="{00000000-0000-0000-0000-000000000000}"/>
          </ac:spMkLst>
        </pc:spChg>
        <pc:grpChg chg="mod">
          <ac:chgData name="Giesler, Klara GIZ" userId="c8eb932e-4332-4c6e-8f25-88eb24c81eba" providerId="ADAL" clId="{5DD961C2-3DBA-47F7-A095-2D5E56429357}" dt="2024-03-04T10:03:17.735" v="449" actId="1076"/>
          <ac:grpSpMkLst>
            <pc:docMk/>
            <pc:sldMk cId="194274286" sldId="373"/>
            <ac:grpSpMk id="7" creationId="{00000000-0000-0000-0000-000000000000}"/>
          </ac:grpSpMkLst>
        </pc:grpChg>
        <pc:grpChg chg="mod">
          <ac:chgData name="Giesler, Klara GIZ" userId="c8eb932e-4332-4c6e-8f25-88eb24c81eba" providerId="ADAL" clId="{5DD961C2-3DBA-47F7-A095-2D5E56429357}" dt="2024-03-04T09:55:35.145" v="429" actId="1076"/>
          <ac:grpSpMkLst>
            <pc:docMk/>
            <pc:sldMk cId="194274286" sldId="373"/>
            <ac:grpSpMk id="9" creationId="{8C44690E-1724-46EA-AE08-C98700D4A7F7}"/>
          </ac:grpSpMkLst>
        </pc:grpChg>
        <pc:grpChg chg="mod">
          <ac:chgData name="Giesler, Klara GIZ" userId="c8eb932e-4332-4c6e-8f25-88eb24c81eba" providerId="ADAL" clId="{5DD961C2-3DBA-47F7-A095-2D5E56429357}" dt="2024-03-04T09:54:32.744" v="421" actId="1076"/>
          <ac:grpSpMkLst>
            <pc:docMk/>
            <pc:sldMk cId="194274286" sldId="373"/>
            <ac:grpSpMk id="39" creationId="{0F29DD80-14CC-40CF-840A-17DE587407C0}"/>
          </ac:grpSpMkLst>
        </pc:grpChg>
        <pc:picChg chg="mod">
          <ac:chgData name="Giesler, Klara GIZ" userId="c8eb932e-4332-4c6e-8f25-88eb24c81eba" providerId="ADAL" clId="{5DD961C2-3DBA-47F7-A095-2D5E56429357}" dt="2024-03-04T09:55:56.738" v="432" actId="1076"/>
          <ac:picMkLst>
            <pc:docMk/>
            <pc:sldMk cId="194274286" sldId="373"/>
            <ac:picMk id="4" creationId="{4095CF7C-E159-4CBB-B2A5-6AAB316781B6}"/>
          </ac:picMkLst>
        </pc:picChg>
        <pc:picChg chg="mod">
          <ac:chgData name="Giesler, Klara GIZ" userId="c8eb932e-4332-4c6e-8f25-88eb24c81eba" providerId="ADAL" clId="{5DD961C2-3DBA-47F7-A095-2D5E56429357}" dt="2024-03-04T10:03:17.735" v="449" actId="1076"/>
          <ac:picMkLst>
            <pc:docMk/>
            <pc:sldMk cId="194274286" sldId="373"/>
            <ac:picMk id="5" creationId="{00000000-0000-0000-0000-000000000000}"/>
          </ac:picMkLst>
        </pc:picChg>
        <pc:picChg chg="del">
          <ac:chgData name="Giesler, Klara GIZ" userId="c8eb932e-4332-4c6e-8f25-88eb24c81eba" providerId="ADAL" clId="{5DD961C2-3DBA-47F7-A095-2D5E56429357}" dt="2024-03-04T09:55:19.417" v="424" actId="478"/>
          <ac:picMkLst>
            <pc:docMk/>
            <pc:sldMk cId="194274286" sldId="373"/>
            <ac:picMk id="6" creationId="{4BDB851B-39B8-4EA4-B271-F8CFAD369916}"/>
          </ac:picMkLst>
        </pc:picChg>
        <pc:picChg chg="mod">
          <ac:chgData name="Giesler, Klara GIZ" userId="c8eb932e-4332-4c6e-8f25-88eb24c81eba" providerId="ADAL" clId="{5DD961C2-3DBA-47F7-A095-2D5E56429357}" dt="2024-03-04T09:55:32.001" v="428" actId="1076"/>
          <ac:picMkLst>
            <pc:docMk/>
            <pc:sldMk cId="194274286" sldId="373"/>
            <ac:picMk id="8" creationId="{08226549-1F3C-4089-A1A7-67FC6DB605FD}"/>
          </ac:picMkLst>
        </pc:picChg>
        <pc:picChg chg="mod">
          <ac:chgData name="Giesler, Klara GIZ" userId="c8eb932e-4332-4c6e-8f25-88eb24c81eba" providerId="ADAL" clId="{5DD961C2-3DBA-47F7-A095-2D5E56429357}" dt="2024-03-04T10:03:14.438" v="448" actId="1076"/>
          <ac:picMkLst>
            <pc:docMk/>
            <pc:sldMk cId="194274286" sldId="373"/>
            <ac:picMk id="10" creationId="{BC505233-DF98-4E10-808B-17F98A9D35F8}"/>
          </ac:picMkLst>
        </pc:picChg>
        <pc:picChg chg="mod">
          <ac:chgData name="Giesler, Klara GIZ" userId="c8eb932e-4332-4c6e-8f25-88eb24c81eba" providerId="ADAL" clId="{5DD961C2-3DBA-47F7-A095-2D5E56429357}" dt="2024-03-04T10:03:38.707" v="454" actId="1076"/>
          <ac:picMkLst>
            <pc:docMk/>
            <pc:sldMk cId="194274286" sldId="373"/>
            <ac:picMk id="11" creationId="{232F5453-8570-45EA-8F4F-FFD2523FBB0D}"/>
          </ac:picMkLst>
        </pc:picChg>
        <pc:picChg chg="add mod">
          <ac:chgData name="Giesler, Klara GIZ" userId="c8eb932e-4332-4c6e-8f25-88eb24c81eba" providerId="ADAL" clId="{5DD961C2-3DBA-47F7-A095-2D5E56429357}" dt="2024-03-04T10:03:32.862" v="452" actId="1076"/>
          <ac:picMkLst>
            <pc:docMk/>
            <pc:sldMk cId="194274286" sldId="373"/>
            <ac:picMk id="12" creationId="{61FAFD72-54DE-39A6-A37E-BC556B0A807D}"/>
          </ac:picMkLst>
        </pc:picChg>
        <pc:picChg chg="mod">
          <ac:chgData name="Giesler, Klara GIZ" userId="c8eb932e-4332-4c6e-8f25-88eb24c81eba" providerId="ADAL" clId="{5DD961C2-3DBA-47F7-A095-2D5E56429357}" dt="2024-03-04T09:56:04.602" v="434" actId="1076"/>
          <ac:picMkLst>
            <pc:docMk/>
            <pc:sldMk cId="194274286" sldId="373"/>
            <ac:picMk id="20" creationId="{00000000-0000-0000-0000-000000000000}"/>
          </ac:picMkLst>
        </pc:picChg>
        <pc:picChg chg="mod">
          <ac:chgData name="Giesler, Klara GIZ" userId="c8eb932e-4332-4c6e-8f25-88eb24c81eba" providerId="ADAL" clId="{5DD961C2-3DBA-47F7-A095-2D5E56429357}" dt="2024-03-04T10:03:17.735" v="449" actId="1076"/>
          <ac:picMkLst>
            <pc:docMk/>
            <pc:sldMk cId="194274286" sldId="373"/>
            <ac:picMk id="23" creationId="{00000000-0000-0000-0000-000000000000}"/>
          </ac:picMkLst>
        </pc:picChg>
        <pc:picChg chg="mod">
          <ac:chgData name="Giesler, Klara GIZ" userId="c8eb932e-4332-4c6e-8f25-88eb24c81eba" providerId="ADAL" clId="{5DD961C2-3DBA-47F7-A095-2D5E56429357}" dt="2024-03-04T10:03:17.735" v="449" actId="1076"/>
          <ac:picMkLst>
            <pc:docMk/>
            <pc:sldMk cId="194274286" sldId="373"/>
            <ac:picMk id="27" creationId="{00000000-0000-0000-0000-000000000000}"/>
          </ac:picMkLst>
        </pc:picChg>
        <pc:picChg chg="mod">
          <ac:chgData name="Giesler, Klara GIZ" userId="c8eb932e-4332-4c6e-8f25-88eb24c81eba" providerId="ADAL" clId="{5DD961C2-3DBA-47F7-A095-2D5E56429357}" dt="2024-03-04T10:03:17.735" v="449" actId="1076"/>
          <ac:picMkLst>
            <pc:docMk/>
            <pc:sldMk cId="194274286" sldId="373"/>
            <ac:picMk id="28" creationId="{00000000-0000-0000-0000-000000000000}"/>
          </ac:picMkLst>
        </pc:picChg>
        <pc:picChg chg="mod">
          <ac:chgData name="Giesler, Klara GIZ" userId="c8eb932e-4332-4c6e-8f25-88eb24c81eba" providerId="ADAL" clId="{5DD961C2-3DBA-47F7-A095-2D5E56429357}" dt="2024-03-04T10:03:17.735" v="449" actId="1076"/>
          <ac:picMkLst>
            <pc:docMk/>
            <pc:sldMk cId="194274286" sldId="373"/>
            <ac:picMk id="29" creationId="{00000000-0000-0000-0000-000000000000}"/>
          </ac:picMkLst>
        </pc:picChg>
        <pc:picChg chg="mod">
          <ac:chgData name="Giesler, Klara GIZ" userId="c8eb932e-4332-4c6e-8f25-88eb24c81eba" providerId="ADAL" clId="{5DD961C2-3DBA-47F7-A095-2D5E56429357}" dt="2024-03-04T09:55:38.242" v="430" actId="1076"/>
          <ac:picMkLst>
            <pc:docMk/>
            <pc:sldMk cId="194274286" sldId="373"/>
            <ac:picMk id="30" creationId="{9BB45D95-8946-46C4-8E9E-8DD5E4E508DA}"/>
          </ac:picMkLst>
        </pc:picChg>
        <pc:picChg chg="mod">
          <ac:chgData name="Giesler, Klara GIZ" userId="c8eb932e-4332-4c6e-8f25-88eb24c81eba" providerId="ADAL" clId="{5DD961C2-3DBA-47F7-A095-2D5E56429357}" dt="2024-03-04T09:55:54.287" v="431" actId="1076"/>
          <ac:picMkLst>
            <pc:docMk/>
            <pc:sldMk cId="194274286" sldId="373"/>
            <ac:picMk id="32" creationId="{E14C7724-A76C-4ADC-AF04-66201515F630}"/>
          </ac:picMkLst>
        </pc:picChg>
        <pc:picChg chg="mod">
          <ac:chgData name="Giesler, Klara GIZ" userId="c8eb932e-4332-4c6e-8f25-88eb24c81eba" providerId="ADAL" clId="{5DD961C2-3DBA-47F7-A095-2D5E56429357}" dt="2024-03-04T09:56:02.141" v="433" actId="1076"/>
          <ac:picMkLst>
            <pc:docMk/>
            <pc:sldMk cId="194274286" sldId="373"/>
            <ac:picMk id="37" creationId="{B594B48D-42E8-44B5-9F50-AC29F513CDF3}"/>
          </ac:picMkLst>
        </pc:picChg>
        <pc:picChg chg="mod">
          <ac:chgData name="Giesler, Klara GIZ" userId="c8eb932e-4332-4c6e-8f25-88eb24c81eba" providerId="ADAL" clId="{5DD961C2-3DBA-47F7-A095-2D5E56429357}" dt="2024-03-04T10:03:30.554" v="451" actId="1076"/>
          <ac:picMkLst>
            <pc:docMk/>
            <pc:sldMk cId="194274286" sldId="373"/>
            <ac:picMk id="41" creationId="{7FDB63D1-C301-4AAA-9844-6742F1930803}"/>
          </ac:picMkLst>
        </pc:picChg>
        <pc:picChg chg="del">
          <ac:chgData name="Giesler, Klara GIZ" userId="c8eb932e-4332-4c6e-8f25-88eb24c81eba" providerId="ADAL" clId="{5DD961C2-3DBA-47F7-A095-2D5E56429357}" dt="2024-03-04T10:00:28.738" v="438" actId="478"/>
          <ac:picMkLst>
            <pc:docMk/>
            <pc:sldMk cId="194274286" sldId="373"/>
            <ac:picMk id="42" creationId="{82A49EB8-EC7D-4F54-A7B0-81EE48C73C2C}"/>
          </ac:picMkLst>
        </pc:picChg>
        <pc:picChg chg="del">
          <ac:chgData name="Giesler, Klara GIZ" userId="c8eb932e-4332-4c6e-8f25-88eb24c81eba" providerId="ADAL" clId="{5DD961C2-3DBA-47F7-A095-2D5E56429357}" dt="2024-03-04T09:56:44.098" v="435" actId="478"/>
          <ac:picMkLst>
            <pc:docMk/>
            <pc:sldMk cId="194274286" sldId="373"/>
            <ac:picMk id="43" creationId="{1AEE68C6-2DE5-41F8-815B-7D53E9A5B24C}"/>
          </ac:picMkLst>
        </pc:picChg>
        <pc:picChg chg="mod">
          <ac:chgData name="Giesler, Klara GIZ" userId="c8eb932e-4332-4c6e-8f25-88eb24c81eba" providerId="ADAL" clId="{5DD961C2-3DBA-47F7-A095-2D5E56429357}" dt="2024-03-04T10:03:36.419" v="453" actId="1076"/>
          <ac:picMkLst>
            <pc:docMk/>
            <pc:sldMk cId="194274286" sldId="373"/>
            <ac:picMk id="45" creationId="{D29393A1-598A-4AD4-BC90-B995D7E00F58}"/>
          </ac:picMkLst>
        </pc:picChg>
        <pc:picChg chg="add mod">
          <ac:chgData name="Giesler, Klara GIZ" userId="c8eb932e-4332-4c6e-8f25-88eb24c81eba" providerId="ADAL" clId="{5DD961C2-3DBA-47F7-A095-2D5E56429357}" dt="2024-03-04T09:56:50.301" v="437" actId="1076"/>
          <ac:picMkLst>
            <pc:docMk/>
            <pc:sldMk cId="194274286" sldId="373"/>
            <ac:picMk id="1026" creationId="{A5DD66D6-FA04-6257-D5F8-7D0DD9DF5D9B}"/>
          </ac:picMkLst>
        </pc:picChg>
        <pc:picChg chg="mod">
          <ac:chgData name="Giesler, Klara GIZ" userId="c8eb932e-4332-4c6e-8f25-88eb24c81eba" providerId="ADAL" clId="{5DD961C2-3DBA-47F7-A095-2D5E56429357}" dt="2024-03-04T10:03:17.735" v="449" actId="1076"/>
          <ac:picMkLst>
            <pc:docMk/>
            <pc:sldMk cId="194274286" sldId="373"/>
            <ac:picMk id="2053" creationId="{00000000-0000-0000-0000-000000000000}"/>
          </ac:picMkLst>
        </pc:picChg>
      </pc:sldChg>
      <pc:sldChg chg="addSp modSp mod">
        <pc:chgData name="Giesler, Klara GIZ" userId="c8eb932e-4332-4c6e-8f25-88eb24c81eba" providerId="ADAL" clId="{5DD961C2-3DBA-47F7-A095-2D5E56429357}" dt="2024-02-26T14:00:34.991" v="405" actId="20577"/>
        <pc:sldMkLst>
          <pc:docMk/>
          <pc:sldMk cId="2142322591" sldId="383"/>
        </pc:sldMkLst>
        <pc:spChg chg="mod">
          <ac:chgData name="Giesler, Klara GIZ" userId="c8eb932e-4332-4c6e-8f25-88eb24c81eba" providerId="ADAL" clId="{5DD961C2-3DBA-47F7-A095-2D5E56429357}" dt="2024-02-26T13:53:13.942" v="195" actId="20577"/>
          <ac:spMkLst>
            <pc:docMk/>
            <pc:sldMk cId="2142322591" sldId="383"/>
            <ac:spMk id="2" creationId="{00000000-0000-0000-0000-000000000000}"/>
          </ac:spMkLst>
        </pc:spChg>
        <pc:spChg chg="add mod">
          <ac:chgData name="Giesler, Klara GIZ" userId="c8eb932e-4332-4c6e-8f25-88eb24c81eba" providerId="ADAL" clId="{5DD961C2-3DBA-47F7-A095-2D5E56429357}" dt="2024-02-26T13:59:52.458" v="372" actId="1076"/>
          <ac:spMkLst>
            <pc:docMk/>
            <pc:sldMk cId="2142322591" sldId="383"/>
            <ac:spMk id="3" creationId="{28182350-CEF8-4D2A-0580-233C109320FE}"/>
          </ac:spMkLst>
        </pc:spChg>
        <pc:spChg chg="mod">
          <ac:chgData name="Giesler, Klara GIZ" userId="c8eb932e-4332-4c6e-8f25-88eb24c81eba" providerId="ADAL" clId="{5DD961C2-3DBA-47F7-A095-2D5E56429357}" dt="2024-02-26T13:55:02.164" v="303" actId="14100"/>
          <ac:spMkLst>
            <pc:docMk/>
            <pc:sldMk cId="2142322591" sldId="383"/>
            <ac:spMk id="4" creationId="{693565F8-7B9C-4778-B23A-16FE9E4A5813}"/>
          </ac:spMkLst>
        </pc:spChg>
        <pc:spChg chg="mod">
          <ac:chgData name="Giesler, Klara GIZ" userId="c8eb932e-4332-4c6e-8f25-88eb24c81eba" providerId="ADAL" clId="{5DD961C2-3DBA-47F7-A095-2D5E56429357}" dt="2024-02-26T13:55:17.825" v="306" actId="14100"/>
          <ac:spMkLst>
            <pc:docMk/>
            <pc:sldMk cId="2142322591" sldId="383"/>
            <ac:spMk id="5" creationId="{73FEAE03-DF42-444D-816E-B0BE91EA8457}"/>
          </ac:spMkLst>
        </pc:spChg>
        <pc:spChg chg="mod">
          <ac:chgData name="Giesler, Klara GIZ" userId="c8eb932e-4332-4c6e-8f25-88eb24c81eba" providerId="ADAL" clId="{5DD961C2-3DBA-47F7-A095-2D5E56429357}" dt="2024-02-26T13:54:21.323" v="301" actId="20577"/>
          <ac:spMkLst>
            <pc:docMk/>
            <pc:sldMk cId="2142322591" sldId="383"/>
            <ac:spMk id="6" creationId="{00000000-0000-0000-0000-000000000000}"/>
          </ac:spMkLst>
        </pc:spChg>
        <pc:spChg chg="mod">
          <ac:chgData name="Giesler, Klara GIZ" userId="c8eb932e-4332-4c6e-8f25-88eb24c81eba" providerId="ADAL" clId="{5DD961C2-3DBA-47F7-A095-2D5E56429357}" dt="2024-02-26T13:56:06.727" v="319" actId="1076"/>
          <ac:spMkLst>
            <pc:docMk/>
            <pc:sldMk cId="2142322591" sldId="383"/>
            <ac:spMk id="7" creationId="{B0BEF78E-A819-49BD-87E2-BA7D6E34541C}"/>
          </ac:spMkLst>
        </pc:spChg>
        <pc:spChg chg="mod">
          <ac:chgData name="Giesler, Klara GIZ" userId="c8eb932e-4332-4c6e-8f25-88eb24c81eba" providerId="ADAL" clId="{5DD961C2-3DBA-47F7-A095-2D5E56429357}" dt="2024-02-26T13:56:12.270" v="320" actId="1076"/>
          <ac:spMkLst>
            <pc:docMk/>
            <pc:sldMk cId="2142322591" sldId="383"/>
            <ac:spMk id="8" creationId="{DF266CD5-C88B-480D-8372-6BD38C4D9AB3}"/>
          </ac:spMkLst>
        </pc:spChg>
        <pc:spChg chg="mod">
          <ac:chgData name="Giesler, Klara GIZ" userId="c8eb932e-4332-4c6e-8f25-88eb24c81eba" providerId="ADAL" clId="{5DD961C2-3DBA-47F7-A095-2D5E56429357}" dt="2024-02-26T13:56:39.803" v="326" actId="14100"/>
          <ac:spMkLst>
            <pc:docMk/>
            <pc:sldMk cId="2142322591" sldId="383"/>
            <ac:spMk id="9" creationId="{E17E11CD-C59C-4893-BFF3-B980D07BE473}"/>
          </ac:spMkLst>
        </pc:spChg>
        <pc:spChg chg="add mod">
          <ac:chgData name="Giesler, Klara GIZ" userId="c8eb932e-4332-4c6e-8f25-88eb24c81eba" providerId="ADAL" clId="{5DD961C2-3DBA-47F7-A095-2D5E56429357}" dt="2024-02-26T13:59:55.453" v="373" actId="1076"/>
          <ac:spMkLst>
            <pc:docMk/>
            <pc:sldMk cId="2142322591" sldId="383"/>
            <ac:spMk id="10" creationId="{03C9F829-0998-857A-6DDF-289119637F21}"/>
          </ac:spMkLst>
        </pc:spChg>
        <pc:spChg chg="mod">
          <ac:chgData name="Giesler, Klara GIZ" userId="c8eb932e-4332-4c6e-8f25-88eb24c81eba" providerId="ADAL" clId="{5DD961C2-3DBA-47F7-A095-2D5E56429357}" dt="2024-02-26T13:56:25.985" v="322" actId="1076"/>
          <ac:spMkLst>
            <pc:docMk/>
            <pc:sldMk cId="2142322591" sldId="383"/>
            <ac:spMk id="11" creationId="{D5306D35-1085-425A-9129-C806D7CB122A}"/>
          </ac:spMkLst>
        </pc:spChg>
        <pc:spChg chg="mod">
          <ac:chgData name="Giesler, Klara GIZ" userId="c8eb932e-4332-4c6e-8f25-88eb24c81eba" providerId="ADAL" clId="{5DD961C2-3DBA-47F7-A095-2D5E56429357}" dt="2024-02-26T13:56:31.853" v="323" actId="1076"/>
          <ac:spMkLst>
            <pc:docMk/>
            <pc:sldMk cId="2142322591" sldId="383"/>
            <ac:spMk id="12" creationId="{4E464EAD-01D5-44CE-8B21-54D338992636}"/>
          </ac:spMkLst>
        </pc:spChg>
        <pc:spChg chg="mod">
          <ac:chgData name="Giesler, Klara GIZ" userId="c8eb932e-4332-4c6e-8f25-88eb24c81eba" providerId="ADAL" clId="{5DD961C2-3DBA-47F7-A095-2D5E56429357}" dt="2024-02-26T13:56:46.159" v="327" actId="1076"/>
          <ac:spMkLst>
            <pc:docMk/>
            <pc:sldMk cId="2142322591" sldId="383"/>
            <ac:spMk id="13" creationId="{C549EDDF-F2D1-4BA2-B07D-BEECEA60CA14}"/>
          </ac:spMkLst>
        </pc:spChg>
        <pc:spChg chg="mod">
          <ac:chgData name="Giesler, Klara GIZ" userId="c8eb932e-4332-4c6e-8f25-88eb24c81eba" providerId="ADAL" clId="{5DD961C2-3DBA-47F7-A095-2D5E56429357}" dt="2024-02-26T13:56:49.469" v="328" actId="1076"/>
          <ac:spMkLst>
            <pc:docMk/>
            <pc:sldMk cId="2142322591" sldId="383"/>
            <ac:spMk id="14" creationId="{1E527EB8-1E7C-415F-BEEC-ECE25BAF5794}"/>
          </ac:spMkLst>
        </pc:spChg>
        <pc:spChg chg="mod">
          <ac:chgData name="Giesler, Klara GIZ" userId="c8eb932e-4332-4c6e-8f25-88eb24c81eba" providerId="ADAL" clId="{5DD961C2-3DBA-47F7-A095-2D5E56429357}" dt="2024-02-26T13:59:11.981" v="360" actId="1076"/>
          <ac:spMkLst>
            <pc:docMk/>
            <pc:sldMk cId="2142322591" sldId="383"/>
            <ac:spMk id="15" creationId="{CABAEF59-F618-4DFB-89B2-868FB014B660}"/>
          </ac:spMkLst>
        </pc:spChg>
        <pc:spChg chg="mod">
          <ac:chgData name="Giesler, Klara GIZ" userId="c8eb932e-4332-4c6e-8f25-88eb24c81eba" providerId="ADAL" clId="{5DD961C2-3DBA-47F7-A095-2D5E56429357}" dt="2024-02-26T13:59:15.056" v="361" actId="1076"/>
          <ac:spMkLst>
            <pc:docMk/>
            <pc:sldMk cId="2142322591" sldId="383"/>
            <ac:spMk id="16" creationId="{FC7387A4-AFDE-45A0-B906-3321834AB020}"/>
          </ac:spMkLst>
        </pc:spChg>
        <pc:spChg chg="mod">
          <ac:chgData name="Giesler, Klara GIZ" userId="c8eb932e-4332-4c6e-8f25-88eb24c81eba" providerId="ADAL" clId="{5DD961C2-3DBA-47F7-A095-2D5E56429357}" dt="2024-02-26T13:59:20.152" v="363" actId="1076"/>
          <ac:spMkLst>
            <pc:docMk/>
            <pc:sldMk cId="2142322591" sldId="383"/>
            <ac:spMk id="17" creationId="{0F920CD9-3728-480A-8276-875C62536CFD}"/>
          </ac:spMkLst>
        </pc:spChg>
        <pc:spChg chg="mod">
          <ac:chgData name="Giesler, Klara GIZ" userId="c8eb932e-4332-4c6e-8f25-88eb24c81eba" providerId="ADAL" clId="{5DD961C2-3DBA-47F7-A095-2D5E56429357}" dt="2024-02-26T13:59:21.719" v="364" actId="1076"/>
          <ac:spMkLst>
            <pc:docMk/>
            <pc:sldMk cId="2142322591" sldId="383"/>
            <ac:spMk id="18" creationId="{F955F658-EFF9-4172-BD0F-0A9CEB0953CF}"/>
          </ac:spMkLst>
        </pc:spChg>
        <pc:spChg chg="mod">
          <ac:chgData name="Giesler, Klara GIZ" userId="c8eb932e-4332-4c6e-8f25-88eb24c81eba" providerId="ADAL" clId="{5DD961C2-3DBA-47F7-A095-2D5E56429357}" dt="2024-02-26T13:59:25.504" v="365" actId="1076"/>
          <ac:spMkLst>
            <pc:docMk/>
            <pc:sldMk cId="2142322591" sldId="383"/>
            <ac:spMk id="19" creationId="{357E6A9D-87B9-4D78-B899-21A68B8DEEC4}"/>
          </ac:spMkLst>
        </pc:spChg>
        <pc:spChg chg="mod">
          <ac:chgData name="Giesler, Klara GIZ" userId="c8eb932e-4332-4c6e-8f25-88eb24c81eba" providerId="ADAL" clId="{5DD961C2-3DBA-47F7-A095-2D5E56429357}" dt="2024-02-26T13:59:28.864" v="366" actId="1076"/>
          <ac:spMkLst>
            <pc:docMk/>
            <pc:sldMk cId="2142322591" sldId="383"/>
            <ac:spMk id="20" creationId="{B6486ED3-32CD-488B-BCEA-63C6EC4681B4}"/>
          </ac:spMkLst>
        </pc:spChg>
        <pc:spChg chg="mod">
          <ac:chgData name="Giesler, Klara GIZ" userId="c8eb932e-4332-4c6e-8f25-88eb24c81eba" providerId="ADAL" clId="{5DD961C2-3DBA-47F7-A095-2D5E56429357}" dt="2024-02-26T13:59:34.356" v="367" actId="1076"/>
          <ac:spMkLst>
            <pc:docMk/>
            <pc:sldMk cId="2142322591" sldId="383"/>
            <ac:spMk id="21" creationId="{5313FD62-1E21-4535-A076-48391EC90D68}"/>
          </ac:spMkLst>
        </pc:spChg>
        <pc:spChg chg="mod">
          <ac:chgData name="Giesler, Klara GIZ" userId="c8eb932e-4332-4c6e-8f25-88eb24c81eba" providerId="ADAL" clId="{5DD961C2-3DBA-47F7-A095-2D5E56429357}" dt="2024-02-26T13:59:39.263" v="368" actId="1076"/>
          <ac:spMkLst>
            <pc:docMk/>
            <pc:sldMk cId="2142322591" sldId="383"/>
            <ac:spMk id="22" creationId="{7138BC31-3998-4C99-B1A1-A1A01190DB20}"/>
          </ac:spMkLst>
        </pc:spChg>
        <pc:spChg chg="mod">
          <ac:chgData name="Giesler, Klara GIZ" userId="c8eb932e-4332-4c6e-8f25-88eb24c81eba" providerId="ADAL" clId="{5DD961C2-3DBA-47F7-A095-2D5E56429357}" dt="2024-02-26T13:59:44.875" v="370" actId="1076"/>
          <ac:spMkLst>
            <pc:docMk/>
            <pc:sldMk cId="2142322591" sldId="383"/>
            <ac:spMk id="23" creationId="{6D8EE7BB-33EC-4269-AE4E-089643A4E32A}"/>
          </ac:spMkLst>
        </pc:spChg>
        <pc:spChg chg="mod">
          <ac:chgData name="Giesler, Klara GIZ" userId="c8eb932e-4332-4c6e-8f25-88eb24c81eba" providerId="ADAL" clId="{5DD961C2-3DBA-47F7-A095-2D5E56429357}" dt="2024-02-26T13:59:41.879" v="369" actId="1076"/>
          <ac:spMkLst>
            <pc:docMk/>
            <pc:sldMk cId="2142322591" sldId="383"/>
            <ac:spMk id="24" creationId="{0D9ACCF7-871E-43EB-8F5A-D9A6B97E623F}"/>
          </ac:spMkLst>
        </pc:spChg>
        <pc:spChg chg="mod">
          <ac:chgData name="Giesler, Klara GIZ" userId="c8eb932e-4332-4c6e-8f25-88eb24c81eba" providerId="ADAL" clId="{5DD961C2-3DBA-47F7-A095-2D5E56429357}" dt="2024-02-26T13:59:48.821" v="371" actId="1076"/>
          <ac:spMkLst>
            <pc:docMk/>
            <pc:sldMk cId="2142322591" sldId="383"/>
            <ac:spMk id="25" creationId="{0099E30A-0BE9-46BD-A634-7777FA5AB75A}"/>
          </ac:spMkLst>
        </pc:spChg>
        <pc:spChg chg="add mod">
          <ac:chgData name="Giesler, Klara GIZ" userId="c8eb932e-4332-4c6e-8f25-88eb24c81eba" providerId="ADAL" clId="{5DD961C2-3DBA-47F7-A095-2D5E56429357}" dt="2024-02-26T13:59:58.451" v="374" actId="1076"/>
          <ac:spMkLst>
            <pc:docMk/>
            <pc:sldMk cId="2142322591" sldId="383"/>
            <ac:spMk id="26" creationId="{97BBE947-E44B-04A1-05E6-44E1653C72A6}"/>
          </ac:spMkLst>
        </pc:spChg>
        <pc:spChg chg="add mod">
          <ac:chgData name="Giesler, Klara GIZ" userId="c8eb932e-4332-4c6e-8f25-88eb24c81eba" providerId="ADAL" clId="{5DD961C2-3DBA-47F7-A095-2D5E56429357}" dt="2024-02-26T14:00:02.299" v="375" actId="1076"/>
          <ac:spMkLst>
            <pc:docMk/>
            <pc:sldMk cId="2142322591" sldId="383"/>
            <ac:spMk id="27" creationId="{125864BE-B4B7-DF67-AEC0-1456F34DBCA8}"/>
          </ac:spMkLst>
        </pc:spChg>
        <pc:spChg chg="add mod">
          <ac:chgData name="Giesler, Klara GIZ" userId="c8eb932e-4332-4c6e-8f25-88eb24c81eba" providerId="ADAL" clId="{5DD961C2-3DBA-47F7-A095-2D5E56429357}" dt="2024-02-26T14:00:14.839" v="379" actId="20577"/>
          <ac:spMkLst>
            <pc:docMk/>
            <pc:sldMk cId="2142322591" sldId="383"/>
            <ac:spMk id="28" creationId="{CA24B049-1092-2609-EF73-31DB81DAF112}"/>
          </ac:spMkLst>
        </pc:spChg>
        <pc:spChg chg="add mod">
          <ac:chgData name="Giesler, Klara GIZ" userId="c8eb932e-4332-4c6e-8f25-88eb24c81eba" providerId="ADAL" clId="{5DD961C2-3DBA-47F7-A095-2D5E56429357}" dt="2024-02-26T14:00:34.991" v="405" actId="20577"/>
          <ac:spMkLst>
            <pc:docMk/>
            <pc:sldMk cId="2142322591" sldId="383"/>
            <ac:spMk id="29" creationId="{51F16843-8F7A-0C95-CBA6-A86607EB2D6F}"/>
          </ac:spMkLst>
        </pc:spChg>
      </pc:sldChg>
      <pc:sldChg chg="addSp delSp modSp mod">
        <pc:chgData name="Giesler, Klara GIZ" userId="c8eb932e-4332-4c6e-8f25-88eb24c81eba" providerId="ADAL" clId="{5DD961C2-3DBA-47F7-A095-2D5E56429357}" dt="2024-02-26T13:51:27.700" v="160" actId="1076"/>
        <pc:sldMkLst>
          <pc:docMk/>
          <pc:sldMk cId="3414579653" sldId="419"/>
        </pc:sldMkLst>
        <pc:spChg chg="mod">
          <ac:chgData name="Giesler, Klara GIZ" userId="c8eb932e-4332-4c6e-8f25-88eb24c81eba" providerId="ADAL" clId="{5DD961C2-3DBA-47F7-A095-2D5E56429357}" dt="2024-02-26T13:51:25.011" v="159" actId="1076"/>
          <ac:spMkLst>
            <pc:docMk/>
            <pc:sldMk cId="3414579653" sldId="419"/>
            <ac:spMk id="3" creationId="{00000000-0000-0000-0000-000000000000}"/>
          </ac:spMkLst>
        </pc:spChg>
        <pc:spChg chg="mod">
          <ac:chgData name="Giesler, Klara GIZ" userId="c8eb932e-4332-4c6e-8f25-88eb24c81eba" providerId="ADAL" clId="{5DD961C2-3DBA-47F7-A095-2D5E56429357}" dt="2024-02-26T13:51:14.034" v="156" actId="1076"/>
          <ac:spMkLst>
            <pc:docMk/>
            <pc:sldMk cId="3414579653" sldId="419"/>
            <ac:spMk id="6" creationId="{00000000-0000-0000-0000-000000000000}"/>
          </ac:spMkLst>
        </pc:spChg>
        <pc:spChg chg="mod">
          <ac:chgData name="Giesler, Klara GIZ" userId="c8eb932e-4332-4c6e-8f25-88eb24c81eba" providerId="ADAL" clId="{5DD961C2-3DBA-47F7-A095-2D5E56429357}" dt="2024-02-26T13:51:19.753" v="158" actId="1076"/>
          <ac:spMkLst>
            <pc:docMk/>
            <pc:sldMk cId="3414579653" sldId="419"/>
            <ac:spMk id="9" creationId="{00000000-0000-0000-0000-000000000000}"/>
          </ac:spMkLst>
        </pc:spChg>
        <pc:picChg chg="add mod">
          <ac:chgData name="Giesler, Klara GIZ" userId="c8eb932e-4332-4c6e-8f25-88eb24c81eba" providerId="ADAL" clId="{5DD961C2-3DBA-47F7-A095-2D5E56429357}" dt="2024-02-26T13:51:10.904" v="155" actId="1076"/>
          <ac:picMkLst>
            <pc:docMk/>
            <pc:sldMk cId="3414579653" sldId="419"/>
            <ac:picMk id="1026" creationId="{F500C320-5AE7-F530-CEA9-6940D7092C7A}"/>
          </ac:picMkLst>
        </pc:picChg>
        <pc:picChg chg="add mod">
          <ac:chgData name="Giesler, Klara GIZ" userId="c8eb932e-4332-4c6e-8f25-88eb24c81eba" providerId="ADAL" clId="{5DD961C2-3DBA-47F7-A095-2D5E56429357}" dt="2024-02-26T13:51:17.327" v="157" actId="1076"/>
          <ac:picMkLst>
            <pc:docMk/>
            <pc:sldMk cId="3414579653" sldId="419"/>
            <ac:picMk id="1028" creationId="{350F0B4B-6875-301A-58BC-68A4787699CD}"/>
          </ac:picMkLst>
        </pc:picChg>
        <pc:picChg chg="add mod">
          <ac:chgData name="Giesler, Klara GIZ" userId="c8eb932e-4332-4c6e-8f25-88eb24c81eba" providerId="ADAL" clId="{5DD961C2-3DBA-47F7-A095-2D5E56429357}" dt="2024-02-26T13:51:27.700" v="160" actId="1076"/>
          <ac:picMkLst>
            <pc:docMk/>
            <pc:sldMk cId="3414579653" sldId="419"/>
            <ac:picMk id="1030" creationId="{9FB5DE0C-6AD3-9E74-778F-40FAD1EA4BE5}"/>
          </ac:picMkLst>
        </pc:picChg>
        <pc:picChg chg="del">
          <ac:chgData name="Giesler, Klara GIZ" userId="c8eb932e-4332-4c6e-8f25-88eb24c81eba" providerId="ADAL" clId="{5DD961C2-3DBA-47F7-A095-2D5E56429357}" dt="2024-02-26T13:48:44.095" v="59" actId="478"/>
          <ac:picMkLst>
            <pc:docMk/>
            <pc:sldMk cId="3414579653" sldId="419"/>
            <ac:picMk id="3077" creationId="{00000000-0000-0000-0000-000000000000}"/>
          </ac:picMkLst>
        </pc:picChg>
      </pc:sldChg>
      <pc:sldChg chg="addSp delSp modSp mod">
        <pc:chgData name="Giesler, Klara GIZ" userId="c8eb932e-4332-4c6e-8f25-88eb24c81eba" providerId="ADAL" clId="{5DD961C2-3DBA-47F7-A095-2D5E56429357}" dt="2024-02-26T13:52:26.614" v="168" actId="1076"/>
        <pc:sldMkLst>
          <pc:docMk/>
          <pc:sldMk cId="3617855804" sldId="422"/>
        </pc:sldMkLst>
        <pc:picChg chg="add mod">
          <ac:chgData name="Giesler, Klara GIZ" userId="c8eb932e-4332-4c6e-8f25-88eb24c81eba" providerId="ADAL" clId="{5DD961C2-3DBA-47F7-A095-2D5E56429357}" dt="2024-02-26T13:52:26.614" v="168" actId="1076"/>
          <ac:picMkLst>
            <pc:docMk/>
            <pc:sldMk cId="3617855804" sldId="422"/>
            <ac:picMk id="4" creationId="{0833B1BF-0C60-18C9-5E4C-D7CDB62F0C9F}"/>
          </ac:picMkLst>
        </pc:picChg>
        <pc:picChg chg="del">
          <ac:chgData name="Giesler, Klara GIZ" userId="c8eb932e-4332-4c6e-8f25-88eb24c81eba" providerId="ADAL" clId="{5DD961C2-3DBA-47F7-A095-2D5E56429357}" dt="2024-02-26T13:52:09.237" v="162" actId="478"/>
          <ac:picMkLst>
            <pc:docMk/>
            <pc:sldMk cId="3617855804" sldId="422"/>
            <ac:picMk id="5" creationId="{6C24C7DC-A196-4DA7-9D22-365488388680}"/>
          </ac:picMkLst>
        </pc:picChg>
      </pc:sldChg>
      <pc:sldChg chg="modSp mod">
        <pc:chgData name="Giesler, Klara GIZ" userId="c8eb932e-4332-4c6e-8f25-88eb24c81eba" providerId="ADAL" clId="{5DD961C2-3DBA-47F7-A095-2D5E56429357}" dt="2024-02-26T13:47:23.214" v="55" actId="14100"/>
        <pc:sldMkLst>
          <pc:docMk/>
          <pc:sldMk cId="3736368910" sldId="440"/>
        </pc:sldMkLst>
        <pc:spChg chg="mod">
          <ac:chgData name="Giesler, Klara GIZ" userId="c8eb932e-4332-4c6e-8f25-88eb24c81eba" providerId="ADAL" clId="{5DD961C2-3DBA-47F7-A095-2D5E56429357}" dt="2024-02-26T13:40:00.842" v="16" actId="20577"/>
          <ac:spMkLst>
            <pc:docMk/>
            <pc:sldMk cId="3736368910" sldId="440"/>
            <ac:spMk id="2" creationId="{00000000-0000-0000-0000-000000000000}"/>
          </ac:spMkLst>
        </pc:spChg>
        <pc:spChg chg="mod">
          <ac:chgData name="Giesler, Klara GIZ" userId="c8eb932e-4332-4c6e-8f25-88eb24c81eba" providerId="ADAL" clId="{5DD961C2-3DBA-47F7-A095-2D5E56429357}" dt="2024-02-26T13:46:47.679" v="40" actId="20577"/>
          <ac:spMkLst>
            <pc:docMk/>
            <pc:sldMk cId="3736368910" sldId="440"/>
            <ac:spMk id="5" creationId="{9945B89A-3C0F-47F1-9BC7-FD2E9302EA6F}"/>
          </ac:spMkLst>
        </pc:spChg>
        <pc:spChg chg="mod">
          <ac:chgData name="Giesler, Klara GIZ" userId="c8eb932e-4332-4c6e-8f25-88eb24c81eba" providerId="ADAL" clId="{5DD961C2-3DBA-47F7-A095-2D5E56429357}" dt="2024-02-26T13:47:23.214" v="55" actId="14100"/>
          <ac:spMkLst>
            <pc:docMk/>
            <pc:sldMk cId="3736368910" sldId="440"/>
            <ac:spMk id="7" creationId="{F623AA86-D4B6-459C-944D-5DB6AFF19B47}"/>
          </ac:spMkLst>
        </pc:spChg>
        <pc:graphicFrameChg chg="mod modGraphic">
          <ac:chgData name="Giesler, Klara GIZ" userId="c8eb932e-4332-4c6e-8f25-88eb24c81eba" providerId="ADAL" clId="{5DD961C2-3DBA-47F7-A095-2D5E56429357}" dt="2024-02-26T13:46:36.478" v="38" actId="255"/>
          <ac:graphicFrameMkLst>
            <pc:docMk/>
            <pc:sldMk cId="3736368910" sldId="440"/>
            <ac:graphicFrameMk id="8" creationId="{75597197-BE1D-44EB-8B61-0746D99985EF}"/>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9D353E-A011-4651-AD3D-DC556F830B8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210FC062-8945-4460-832B-1C1ED9844D90}">
      <dgm:prSet phldrT="[Text]"/>
      <dgm:spPr>
        <a:solidFill>
          <a:schemeClr val="accent3">
            <a:lumMod val="20000"/>
            <a:lumOff val="80000"/>
          </a:schemeClr>
        </a:solidFill>
        <a:ln>
          <a:solidFill>
            <a:schemeClr val="bg1"/>
          </a:solidFill>
        </a:ln>
      </dgm:spPr>
      <dgm:t>
        <a:bodyPr/>
        <a:lstStyle/>
        <a:p>
          <a:r>
            <a:rPr lang="de-DE">
              <a:solidFill>
                <a:schemeClr val="tx1"/>
              </a:solidFill>
              <a:latin typeface="Arial" panose="020B0604020202020204" pitchFamily="34" charset="0"/>
              <a:cs typeface="Arial" panose="020B0604020202020204" pitchFamily="34" charset="0"/>
            </a:rPr>
            <a:t>Verbesserte Verwaltung der öffentlichen Einnahmen</a:t>
          </a:r>
          <a:endParaRPr lang="de-DE">
            <a:solidFill>
              <a:schemeClr val="tx1"/>
            </a:solidFill>
          </a:endParaRPr>
        </a:p>
      </dgm:t>
    </dgm:pt>
    <dgm:pt modelId="{76D46E6A-F48E-495D-8ECF-C2EBB237C3EC}" type="parTrans" cxnId="{E63E28FE-3C7A-4209-BB46-0046FB474257}">
      <dgm:prSet/>
      <dgm:spPr/>
      <dgm:t>
        <a:bodyPr/>
        <a:lstStyle/>
        <a:p>
          <a:endParaRPr lang="de-DE"/>
        </a:p>
      </dgm:t>
    </dgm:pt>
    <dgm:pt modelId="{21B24EDF-22FA-4645-A040-E3BE5FF11716}" type="sibTrans" cxnId="{E63E28FE-3C7A-4209-BB46-0046FB474257}">
      <dgm:prSet/>
      <dgm:spPr/>
      <dgm:t>
        <a:bodyPr/>
        <a:lstStyle/>
        <a:p>
          <a:endParaRPr lang="de-DE"/>
        </a:p>
      </dgm:t>
    </dgm:pt>
    <dgm:pt modelId="{1CB36497-7CEB-4CF7-BD1A-4D9A441A7F84}">
      <dgm:prSet phldrT="[Text]"/>
      <dgm:spPr>
        <a:solidFill>
          <a:schemeClr val="accent3">
            <a:lumMod val="20000"/>
            <a:lumOff val="80000"/>
          </a:schemeClr>
        </a:solidFill>
        <a:ln>
          <a:solidFill>
            <a:schemeClr val="bg1"/>
          </a:solidFill>
        </a:ln>
      </dgm:spPr>
      <dgm:t>
        <a:bodyPr/>
        <a:lstStyle/>
        <a:p>
          <a:r>
            <a:rPr lang="de-DE">
              <a:solidFill>
                <a:schemeClr val="tx1"/>
              </a:solidFill>
              <a:latin typeface="Arial" panose="020B0604020202020204" pitchFamily="34" charset="0"/>
              <a:cs typeface="Arial" panose="020B0604020202020204" pitchFamily="34" charset="0"/>
            </a:rPr>
            <a:t>Verbessertes Investitionsklima </a:t>
          </a:r>
          <a:endParaRPr lang="de-DE"/>
        </a:p>
      </dgm:t>
    </dgm:pt>
    <dgm:pt modelId="{A30B4A22-71AE-41F1-BB80-D0B474157DD2}" type="parTrans" cxnId="{1FDA1DD3-4729-40AC-A78D-87F827063092}">
      <dgm:prSet/>
      <dgm:spPr/>
      <dgm:t>
        <a:bodyPr/>
        <a:lstStyle/>
        <a:p>
          <a:endParaRPr lang="de-DE"/>
        </a:p>
      </dgm:t>
    </dgm:pt>
    <dgm:pt modelId="{FC4E208C-528B-4015-848F-D836A701D592}" type="sibTrans" cxnId="{1FDA1DD3-4729-40AC-A78D-87F827063092}">
      <dgm:prSet/>
      <dgm:spPr/>
      <dgm:t>
        <a:bodyPr/>
        <a:lstStyle/>
        <a:p>
          <a:endParaRPr lang="de-DE"/>
        </a:p>
      </dgm:t>
    </dgm:pt>
    <dgm:pt modelId="{9AA87167-F6C4-491A-BC57-3058598168C1}">
      <dgm:prSet phldrT="[Text]"/>
      <dgm:spPr>
        <a:solidFill>
          <a:schemeClr val="accent3">
            <a:lumMod val="20000"/>
            <a:lumOff val="80000"/>
          </a:schemeClr>
        </a:solidFill>
        <a:ln>
          <a:solidFill>
            <a:schemeClr val="bg1"/>
          </a:solidFill>
        </a:ln>
      </dgm:spPr>
      <dgm:t>
        <a:bodyPr/>
        <a:lstStyle/>
        <a:p>
          <a:r>
            <a:rPr lang="de-DE">
              <a:solidFill>
                <a:schemeClr val="tx1"/>
              </a:solidFill>
              <a:latin typeface="Arial" panose="020B0604020202020204" pitchFamily="34" charset="0"/>
              <a:cs typeface="Arial" panose="020B0604020202020204" pitchFamily="34" charset="0"/>
            </a:rPr>
            <a:t>Günstigere Kredite</a:t>
          </a:r>
          <a:endParaRPr lang="de-DE">
            <a:solidFill>
              <a:schemeClr val="tx1"/>
            </a:solidFill>
          </a:endParaRPr>
        </a:p>
      </dgm:t>
    </dgm:pt>
    <dgm:pt modelId="{BDC08B95-A2E7-44B8-9955-962DEA02D9B4}" type="parTrans" cxnId="{5FBEDAC9-9302-4948-B93A-2DC216CB83F7}">
      <dgm:prSet/>
      <dgm:spPr/>
      <dgm:t>
        <a:bodyPr/>
        <a:lstStyle/>
        <a:p>
          <a:endParaRPr lang="de-DE"/>
        </a:p>
      </dgm:t>
    </dgm:pt>
    <dgm:pt modelId="{7C28815C-DD3F-4879-B9CE-66BC61DE2F92}" type="sibTrans" cxnId="{5FBEDAC9-9302-4948-B93A-2DC216CB83F7}">
      <dgm:prSet/>
      <dgm:spPr/>
      <dgm:t>
        <a:bodyPr/>
        <a:lstStyle/>
        <a:p>
          <a:endParaRPr lang="de-DE"/>
        </a:p>
      </dgm:t>
    </dgm:pt>
    <dgm:pt modelId="{CEBCF7DF-264C-4E10-A9EB-510FBFFD9335}">
      <dgm:prSet phldrT="[Text]"/>
      <dgm:spPr>
        <a:solidFill>
          <a:schemeClr val="accent3">
            <a:lumMod val="20000"/>
            <a:lumOff val="80000"/>
          </a:schemeClr>
        </a:solidFill>
        <a:ln>
          <a:solidFill>
            <a:schemeClr val="bg1"/>
          </a:solidFill>
        </a:ln>
      </dgm:spPr>
      <dgm:t>
        <a:bodyPr/>
        <a:lstStyle/>
        <a:p>
          <a:r>
            <a:rPr lang="de-DE">
              <a:solidFill>
                <a:schemeClr val="tx1"/>
              </a:solidFill>
              <a:latin typeface="Arial" panose="020B0604020202020204" pitchFamily="34" charset="0"/>
              <a:cs typeface="Arial" panose="020B0604020202020204" pitchFamily="34" charset="0"/>
            </a:rPr>
            <a:t>Korruptionsbekämpfung</a:t>
          </a:r>
          <a:endParaRPr lang="de-DE"/>
        </a:p>
      </dgm:t>
    </dgm:pt>
    <dgm:pt modelId="{E1EC7423-29BF-462D-B7A1-F4A4ABBEBB65}" type="parTrans" cxnId="{A3F8D2BF-6E1E-418F-92BD-1A8C39EEDC9B}">
      <dgm:prSet/>
      <dgm:spPr/>
      <dgm:t>
        <a:bodyPr/>
        <a:lstStyle/>
        <a:p>
          <a:endParaRPr lang="de-DE"/>
        </a:p>
      </dgm:t>
    </dgm:pt>
    <dgm:pt modelId="{CCA74A07-C8CB-4ACB-900A-A7F2B7527A29}" type="sibTrans" cxnId="{A3F8D2BF-6E1E-418F-92BD-1A8C39EEDC9B}">
      <dgm:prSet/>
      <dgm:spPr/>
      <dgm:t>
        <a:bodyPr/>
        <a:lstStyle/>
        <a:p>
          <a:endParaRPr lang="de-DE"/>
        </a:p>
      </dgm:t>
    </dgm:pt>
    <dgm:pt modelId="{E87CA452-93E5-4EB2-AD77-11508FF751BB}">
      <dgm:prSet/>
      <dgm:spPr>
        <a:solidFill>
          <a:schemeClr val="accent3">
            <a:lumMod val="20000"/>
            <a:lumOff val="80000"/>
          </a:schemeClr>
        </a:solidFill>
        <a:ln>
          <a:noFill/>
        </a:ln>
      </dgm:spPr>
      <dgm:t>
        <a:bodyPr/>
        <a:lstStyle/>
        <a:p>
          <a:r>
            <a:rPr lang="de-DE">
              <a:solidFill>
                <a:schemeClr val="tx1"/>
              </a:solidFill>
              <a:latin typeface="Arial" panose="020B0604020202020204" pitchFamily="34" charset="0"/>
              <a:cs typeface="Arial" panose="020B0604020202020204" pitchFamily="34" charset="0"/>
            </a:rPr>
            <a:t>Information und Beteiligung der Bevölkerung</a:t>
          </a:r>
        </a:p>
      </dgm:t>
    </dgm:pt>
    <dgm:pt modelId="{D4593D1F-B1A6-4E6B-9A45-08C599D2439C}" type="parTrans" cxnId="{7E208E3A-5252-4A38-BBF6-C214994BE2DC}">
      <dgm:prSet/>
      <dgm:spPr/>
      <dgm:t>
        <a:bodyPr/>
        <a:lstStyle/>
        <a:p>
          <a:endParaRPr lang="de-DE"/>
        </a:p>
      </dgm:t>
    </dgm:pt>
    <dgm:pt modelId="{3BBC0B44-131F-4718-AC81-A93B64C2714A}" type="sibTrans" cxnId="{7E208E3A-5252-4A38-BBF6-C214994BE2DC}">
      <dgm:prSet/>
      <dgm:spPr/>
      <dgm:t>
        <a:bodyPr/>
        <a:lstStyle/>
        <a:p>
          <a:endParaRPr lang="de-DE"/>
        </a:p>
      </dgm:t>
    </dgm:pt>
    <dgm:pt modelId="{EBC4DDB4-6209-43E6-AD7B-1B62D901401D}" type="pres">
      <dgm:prSet presAssocID="{5D9D353E-A011-4651-AD3D-DC556F830B85}" presName="Name0" presStyleCnt="0">
        <dgm:presLayoutVars>
          <dgm:chMax val="7"/>
          <dgm:chPref val="7"/>
          <dgm:dir/>
        </dgm:presLayoutVars>
      </dgm:prSet>
      <dgm:spPr/>
    </dgm:pt>
    <dgm:pt modelId="{73EC39AE-516D-48EF-B5BC-8EDD49DC8E60}" type="pres">
      <dgm:prSet presAssocID="{5D9D353E-A011-4651-AD3D-DC556F830B85}" presName="Name1" presStyleCnt="0"/>
      <dgm:spPr/>
    </dgm:pt>
    <dgm:pt modelId="{35CF0A92-9C78-4D71-A8F7-329CC203348B}" type="pres">
      <dgm:prSet presAssocID="{5D9D353E-A011-4651-AD3D-DC556F830B85}" presName="cycle" presStyleCnt="0"/>
      <dgm:spPr/>
    </dgm:pt>
    <dgm:pt modelId="{AB25DE9E-E8BD-489F-9C16-D0393F8B6972}" type="pres">
      <dgm:prSet presAssocID="{5D9D353E-A011-4651-AD3D-DC556F830B85}" presName="srcNode" presStyleLbl="node1" presStyleIdx="0" presStyleCnt="5"/>
      <dgm:spPr/>
    </dgm:pt>
    <dgm:pt modelId="{1D497146-32B4-41A3-9F2D-23407851227B}" type="pres">
      <dgm:prSet presAssocID="{5D9D353E-A011-4651-AD3D-DC556F830B85}" presName="conn" presStyleLbl="parChTrans1D2" presStyleIdx="0" presStyleCnt="1"/>
      <dgm:spPr/>
    </dgm:pt>
    <dgm:pt modelId="{B6D660D8-C6DD-4800-810C-7CC07DB7E7A2}" type="pres">
      <dgm:prSet presAssocID="{5D9D353E-A011-4651-AD3D-DC556F830B85}" presName="extraNode" presStyleLbl="node1" presStyleIdx="0" presStyleCnt="5"/>
      <dgm:spPr/>
    </dgm:pt>
    <dgm:pt modelId="{4666EBAF-EEF0-40F9-87C3-0A6B1E4A9CB5}" type="pres">
      <dgm:prSet presAssocID="{5D9D353E-A011-4651-AD3D-DC556F830B85}" presName="dstNode" presStyleLbl="node1" presStyleIdx="0" presStyleCnt="5"/>
      <dgm:spPr/>
    </dgm:pt>
    <dgm:pt modelId="{493FE369-4D84-48F4-AE62-C014D5CD7488}" type="pres">
      <dgm:prSet presAssocID="{210FC062-8945-4460-832B-1C1ED9844D90}" presName="text_1" presStyleLbl="node1" presStyleIdx="0" presStyleCnt="5">
        <dgm:presLayoutVars>
          <dgm:bulletEnabled val="1"/>
        </dgm:presLayoutVars>
      </dgm:prSet>
      <dgm:spPr/>
    </dgm:pt>
    <dgm:pt modelId="{E5D03057-A3D5-428D-BC5C-5007E9478550}" type="pres">
      <dgm:prSet presAssocID="{210FC062-8945-4460-832B-1C1ED9844D90}" presName="accent_1" presStyleCnt="0"/>
      <dgm:spPr/>
    </dgm:pt>
    <dgm:pt modelId="{0092789E-8367-4691-84A9-2C74448FC3EE}" type="pres">
      <dgm:prSet presAssocID="{210FC062-8945-4460-832B-1C1ED9844D90}" presName="accentRepeatNode" presStyleLbl="solidFgAcc1" presStyleIdx="0" presStyleCnt="5"/>
      <dgm:spPr>
        <a:solidFill>
          <a:schemeClr val="bg1"/>
        </a:solidFill>
      </dgm:spPr>
    </dgm:pt>
    <dgm:pt modelId="{D051D97E-E731-4ED6-8F82-EBBA5F9950D1}" type="pres">
      <dgm:prSet presAssocID="{1CB36497-7CEB-4CF7-BD1A-4D9A441A7F84}" presName="text_2" presStyleLbl="node1" presStyleIdx="1" presStyleCnt="5">
        <dgm:presLayoutVars>
          <dgm:bulletEnabled val="1"/>
        </dgm:presLayoutVars>
      </dgm:prSet>
      <dgm:spPr/>
    </dgm:pt>
    <dgm:pt modelId="{40666D64-123D-483D-A330-A86CF9317B25}" type="pres">
      <dgm:prSet presAssocID="{1CB36497-7CEB-4CF7-BD1A-4D9A441A7F84}" presName="accent_2" presStyleCnt="0"/>
      <dgm:spPr/>
    </dgm:pt>
    <dgm:pt modelId="{DBD5461D-56BF-412D-A2B3-4CD62DE76D80}" type="pres">
      <dgm:prSet presAssocID="{1CB36497-7CEB-4CF7-BD1A-4D9A441A7F84}" presName="accentRepeatNode" presStyleLbl="solidFgAcc1" presStyleIdx="1" presStyleCnt="5"/>
      <dgm:spPr>
        <a:solidFill>
          <a:schemeClr val="bg1"/>
        </a:solidFill>
      </dgm:spPr>
    </dgm:pt>
    <dgm:pt modelId="{95536F9F-78B6-4F0B-ADB2-1A8607D8F3CD}" type="pres">
      <dgm:prSet presAssocID="{9AA87167-F6C4-491A-BC57-3058598168C1}" presName="text_3" presStyleLbl="node1" presStyleIdx="2" presStyleCnt="5">
        <dgm:presLayoutVars>
          <dgm:bulletEnabled val="1"/>
        </dgm:presLayoutVars>
      </dgm:prSet>
      <dgm:spPr/>
    </dgm:pt>
    <dgm:pt modelId="{68EA51C1-7DA0-4237-8855-EC0A6F0C271C}" type="pres">
      <dgm:prSet presAssocID="{9AA87167-F6C4-491A-BC57-3058598168C1}" presName="accent_3" presStyleCnt="0"/>
      <dgm:spPr/>
    </dgm:pt>
    <dgm:pt modelId="{97FA9255-187D-4CA0-8077-19649ADB7A7D}" type="pres">
      <dgm:prSet presAssocID="{9AA87167-F6C4-491A-BC57-3058598168C1}" presName="accentRepeatNode" presStyleLbl="solidFgAcc1" presStyleIdx="2" presStyleCnt="5"/>
      <dgm:spPr>
        <a:solidFill>
          <a:schemeClr val="bg1"/>
        </a:solidFill>
      </dgm:spPr>
    </dgm:pt>
    <dgm:pt modelId="{C4087341-098E-48C3-9912-B9E0DF0B6CE8}" type="pres">
      <dgm:prSet presAssocID="{CEBCF7DF-264C-4E10-A9EB-510FBFFD9335}" presName="text_4" presStyleLbl="node1" presStyleIdx="3" presStyleCnt="5">
        <dgm:presLayoutVars>
          <dgm:bulletEnabled val="1"/>
        </dgm:presLayoutVars>
      </dgm:prSet>
      <dgm:spPr/>
    </dgm:pt>
    <dgm:pt modelId="{84D37092-5312-4FB1-9EB5-FE5D24EBDD0A}" type="pres">
      <dgm:prSet presAssocID="{CEBCF7DF-264C-4E10-A9EB-510FBFFD9335}" presName="accent_4" presStyleCnt="0"/>
      <dgm:spPr/>
    </dgm:pt>
    <dgm:pt modelId="{24AE6E92-A48A-417A-AFA2-E555688FCEDD}" type="pres">
      <dgm:prSet presAssocID="{CEBCF7DF-264C-4E10-A9EB-510FBFFD9335}" presName="accentRepeatNode" presStyleLbl="solidFgAcc1" presStyleIdx="3" presStyleCnt="5"/>
      <dgm:spPr>
        <a:solidFill>
          <a:schemeClr val="bg1"/>
        </a:solidFill>
      </dgm:spPr>
    </dgm:pt>
    <dgm:pt modelId="{06B3F54D-C93D-4FEF-A1B1-BFD727C63E33}" type="pres">
      <dgm:prSet presAssocID="{E87CA452-93E5-4EB2-AD77-11508FF751BB}" presName="text_5" presStyleLbl="node1" presStyleIdx="4" presStyleCnt="5">
        <dgm:presLayoutVars>
          <dgm:bulletEnabled val="1"/>
        </dgm:presLayoutVars>
      </dgm:prSet>
      <dgm:spPr/>
    </dgm:pt>
    <dgm:pt modelId="{83B15D87-5A06-4E92-9A46-519BB64E7569}" type="pres">
      <dgm:prSet presAssocID="{E87CA452-93E5-4EB2-AD77-11508FF751BB}" presName="accent_5" presStyleCnt="0"/>
      <dgm:spPr/>
    </dgm:pt>
    <dgm:pt modelId="{9DFDEA34-8B52-4081-88DE-41307F627E6A}" type="pres">
      <dgm:prSet presAssocID="{E87CA452-93E5-4EB2-AD77-11508FF751BB}" presName="accentRepeatNode" presStyleLbl="solidFgAcc1" presStyleIdx="4" presStyleCnt="5"/>
      <dgm:spPr>
        <a:solidFill>
          <a:schemeClr val="bg1"/>
        </a:solidFill>
      </dgm:spPr>
    </dgm:pt>
  </dgm:ptLst>
  <dgm:cxnLst>
    <dgm:cxn modelId="{3AD9802E-8B74-41C1-BE49-0540CFB477D9}" type="presOf" srcId="{E87CA452-93E5-4EB2-AD77-11508FF751BB}" destId="{06B3F54D-C93D-4FEF-A1B1-BFD727C63E33}" srcOrd="0" destOrd="0" presId="urn:microsoft.com/office/officeart/2008/layout/VerticalCurvedList"/>
    <dgm:cxn modelId="{7E208E3A-5252-4A38-BBF6-C214994BE2DC}" srcId="{5D9D353E-A011-4651-AD3D-DC556F830B85}" destId="{E87CA452-93E5-4EB2-AD77-11508FF751BB}" srcOrd="4" destOrd="0" parTransId="{D4593D1F-B1A6-4E6B-9A45-08C599D2439C}" sibTransId="{3BBC0B44-131F-4718-AC81-A93B64C2714A}"/>
    <dgm:cxn modelId="{9DF5636B-A6B7-4477-85DB-9724D332242F}" type="presOf" srcId="{9AA87167-F6C4-491A-BC57-3058598168C1}" destId="{95536F9F-78B6-4F0B-ADB2-1A8607D8F3CD}" srcOrd="0" destOrd="0" presId="urn:microsoft.com/office/officeart/2008/layout/VerticalCurvedList"/>
    <dgm:cxn modelId="{028C9393-3B83-413A-B4EA-A07B79F86D3F}" type="presOf" srcId="{CEBCF7DF-264C-4E10-A9EB-510FBFFD9335}" destId="{C4087341-098E-48C3-9912-B9E0DF0B6CE8}" srcOrd="0" destOrd="0" presId="urn:microsoft.com/office/officeart/2008/layout/VerticalCurvedList"/>
    <dgm:cxn modelId="{73215099-ECFF-4BB5-A287-4061AC0DD153}" type="presOf" srcId="{21B24EDF-22FA-4645-A040-E3BE5FF11716}" destId="{1D497146-32B4-41A3-9F2D-23407851227B}" srcOrd="0" destOrd="0" presId="urn:microsoft.com/office/officeart/2008/layout/VerticalCurvedList"/>
    <dgm:cxn modelId="{A3F8D2BF-6E1E-418F-92BD-1A8C39EEDC9B}" srcId="{5D9D353E-A011-4651-AD3D-DC556F830B85}" destId="{CEBCF7DF-264C-4E10-A9EB-510FBFFD9335}" srcOrd="3" destOrd="0" parTransId="{E1EC7423-29BF-462D-B7A1-F4A4ABBEBB65}" sibTransId="{CCA74A07-C8CB-4ACB-900A-A7F2B7527A29}"/>
    <dgm:cxn modelId="{5FBEDAC9-9302-4948-B93A-2DC216CB83F7}" srcId="{5D9D353E-A011-4651-AD3D-DC556F830B85}" destId="{9AA87167-F6C4-491A-BC57-3058598168C1}" srcOrd="2" destOrd="0" parTransId="{BDC08B95-A2E7-44B8-9955-962DEA02D9B4}" sibTransId="{7C28815C-DD3F-4879-B9CE-66BC61DE2F92}"/>
    <dgm:cxn modelId="{1FDA1DD3-4729-40AC-A78D-87F827063092}" srcId="{5D9D353E-A011-4651-AD3D-DC556F830B85}" destId="{1CB36497-7CEB-4CF7-BD1A-4D9A441A7F84}" srcOrd="1" destOrd="0" parTransId="{A30B4A22-71AE-41F1-BB80-D0B474157DD2}" sibTransId="{FC4E208C-528B-4015-848F-D836A701D592}"/>
    <dgm:cxn modelId="{E3600AE8-8E0D-44C8-9833-98DFFB2D4201}" type="presOf" srcId="{1CB36497-7CEB-4CF7-BD1A-4D9A441A7F84}" destId="{D051D97E-E731-4ED6-8F82-EBBA5F9950D1}" srcOrd="0" destOrd="0" presId="urn:microsoft.com/office/officeart/2008/layout/VerticalCurvedList"/>
    <dgm:cxn modelId="{7D923DEE-68FA-4317-AD6C-DBE6D36192DE}" type="presOf" srcId="{5D9D353E-A011-4651-AD3D-DC556F830B85}" destId="{EBC4DDB4-6209-43E6-AD7B-1B62D901401D}" srcOrd="0" destOrd="0" presId="urn:microsoft.com/office/officeart/2008/layout/VerticalCurvedList"/>
    <dgm:cxn modelId="{9091C4FD-7448-4168-BF3C-DFD7E0307B5A}" type="presOf" srcId="{210FC062-8945-4460-832B-1C1ED9844D90}" destId="{493FE369-4D84-48F4-AE62-C014D5CD7488}" srcOrd="0" destOrd="0" presId="urn:microsoft.com/office/officeart/2008/layout/VerticalCurvedList"/>
    <dgm:cxn modelId="{E63E28FE-3C7A-4209-BB46-0046FB474257}" srcId="{5D9D353E-A011-4651-AD3D-DC556F830B85}" destId="{210FC062-8945-4460-832B-1C1ED9844D90}" srcOrd="0" destOrd="0" parTransId="{76D46E6A-F48E-495D-8ECF-C2EBB237C3EC}" sibTransId="{21B24EDF-22FA-4645-A040-E3BE5FF11716}"/>
    <dgm:cxn modelId="{9273233B-CF46-43CE-B9AA-68455068C499}" type="presParOf" srcId="{EBC4DDB4-6209-43E6-AD7B-1B62D901401D}" destId="{73EC39AE-516D-48EF-B5BC-8EDD49DC8E60}" srcOrd="0" destOrd="0" presId="urn:microsoft.com/office/officeart/2008/layout/VerticalCurvedList"/>
    <dgm:cxn modelId="{3F97A8FC-4E99-446E-8A0E-6147AA340323}" type="presParOf" srcId="{73EC39AE-516D-48EF-B5BC-8EDD49DC8E60}" destId="{35CF0A92-9C78-4D71-A8F7-329CC203348B}" srcOrd="0" destOrd="0" presId="urn:microsoft.com/office/officeart/2008/layout/VerticalCurvedList"/>
    <dgm:cxn modelId="{1EC7D97E-15D0-4BD8-9BA3-F7B329E6A3DD}" type="presParOf" srcId="{35CF0A92-9C78-4D71-A8F7-329CC203348B}" destId="{AB25DE9E-E8BD-489F-9C16-D0393F8B6972}" srcOrd="0" destOrd="0" presId="urn:microsoft.com/office/officeart/2008/layout/VerticalCurvedList"/>
    <dgm:cxn modelId="{327A741D-3438-4355-A6F6-82B759C924F6}" type="presParOf" srcId="{35CF0A92-9C78-4D71-A8F7-329CC203348B}" destId="{1D497146-32B4-41A3-9F2D-23407851227B}" srcOrd="1" destOrd="0" presId="urn:microsoft.com/office/officeart/2008/layout/VerticalCurvedList"/>
    <dgm:cxn modelId="{670A3160-E220-4C38-A8AD-0425798D2ADC}" type="presParOf" srcId="{35CF0A92-9C78-4D71-A8F7-329CC203348B}" destId="{B6D660D8-C6DD-4800-810C-7CC07DB7E7A2}" srcOrd="2" destOrd="0" presId="urn:microsoft.com/office/officeart/2008/layout/VerticalCurvedList"/>
    <dgm:cxn modelId="{A267E12A-A4CE-4EA7-A17E-FB7665E0C956}" type="presParOf" srcId="{35CF0A92-9C78-4D71-A8F7-329CC203348B}" destId="{4666EBAF-EEF0-40F9-87C3-0A6B1E4A9CB5}" srcOrd="3" destOrd="0" presId="urn:microsoft.com/office/officeart/2008/layout/VerticalCurvedList"/>
    <dgm:cxn modelId="{457182DE-7631-4AC4-9B31-8C78942A3A04}" type="presParOf" srcId="{73EC39AE-516D-48EF-B5BC-8EDD49DC8E60}" destId="{493FE369-4D84-48F4-AE62-C014D5CD7488}" srcOrd="1" destOrd="0" presId="urn:microsoft.com/office/officeart/2008/layout/VerticalCurvedList"/>
    <dgm:cxn modelId="{C824E0EF-DDF2-4180-B01B-D46B4E060F02}" type="presParOf" srcId="{73EC39AE-516D-48EF-B5BC-8EDD49DC8E60}" destId="{E5D03057-A3D5-428D-BC5C-5007E9478550}" srcOrd="2" destOrd="0" presId="urn:microsoft.com/office/officeart/2008/layout/VerticalCurvedList"/>
    <dgm:cxn modelId="{35939D2E-E832-48BD-9497-97923A6AFBF2}" type="presParOf" srcId="{E5D03057-A3D5-428D-BC5C-5007E9478550}" destId="{0092789E-8367-4691-84A9-2C74448FC3EE}" srcOrd="0" destOrd="0" presId="urn:microsoft.com/office/officeart/2008/layout/VerticalCurvedList"/>
    <dgm:cxn modelId="{264CB3E1-EDE9-43AD-9733-3049A4723D58}" type="presParOf" srcId="{73EC39AE-516D-48EF-B5BC-8EDD49DC8E60}" destId="{D051D97E-E731-4ED6-8F82-EBBA5F9950D1}" srcOrd="3" destOrd="0" presId="urn:microsoft.com/office/officeart/2008/layout/VerticalCurvedList"/>
    <dgm:cxn modelId="{5FC589E3-905A-4411-B9AC-D18BFA26D71B}" type="presParOf" srcId="{73EC39AE-516D-48EF-B5BC-8EDD49DC8E60}" destId="{40666D64-123D-483D-A330-A86CF9317B25}" srcOrd="4" destOrd="0" presId="urn:microsoft.com/office/officeart/2008/layout/VerticalCurvedList"/>
    <dgm:cxn modelId="{3B36FD00-0F90-4AB0-83AF-56415DD62545}" type="presParOf" srcId="{40666D64-123D-483D-A330-A86CF9317B25}" destId="{DBD5461D-56BF-412D-A2B3-4CD62DE76D80}" srcOrd="0" destOrd="0" presId="urn:microsoft.com/office/officeart/2008/layout/VerticalCurvedList"/>
    <dgm:cxn modelId="{475EF09C-B26C-4D8D-9B93-CC6A9BF632D3}" type="presParOf" srcId="{73EC39AE-516D-48EF-B5BC-8EDD49DC8E60}" destId="{95536F9F-78B6-4F0B-ADB2-1A8607D8F3CD}" srcOrd="5" destOrd="0" presId="urn:microsoft.com/office/officeart/2008/layout/VerticalCurvedList"/>
    <dgm:cxn modelId="{ABB15CB3-310D-4543-941E-6726B92901FA}" type="presParOf" srcId="{73EC39AE-516D-48EF-B5BC-8EDD49DC8E60}" destId="{68EA51C1-7DA0-4237-8855-EC0A6F0C271C}" srcOrd="6" destOrd="0" presId="urn:microsoft.com/office/officeart/2008/layout/VerticalCurvedList"/>
    <dgm:cxn modelId="{9AA8C972-30D0-425D-9131-D9884A0AD61F}" type="presParOf" srcId="{68EA51C1-7DA0-4237-8855-EC0A6F0C271C}" destId="{97FA9255-187D-4CA0-8077-19649ADB7A7D}" srcOrd="0" destOrd="0" presId="urn:microsoft.com/office/officeart/2008/layout/VerticalCurvedList"/>
    <dgm:cxn modelId="{B41A38A6-61F6-4E6A-A272-DBA0BB25FD9C}" type="presParOf" srcId="{73EC39AE-516D-48EF-B5BC-8EDD49DC8E60}" destId="{C4087341-098E-48C3-9912-B9E0DF0B6CE8}" srcOrd="7" destOrd="0" presId="urn:microsoft.com/office/officeart/2008/layout/VerticalCurvedList"/>
    <dgm:cxn modelId="{D73E9A95-3BD3-44AE-81C4-5ADD3D6216AD}" type="presParOf" srcId="{73EC39AE-516D-48EF-B5BC-8EDD49DC8E60}" destId="{84D37092-5312-4FB1-9EB5-FE5D24EBDD0A}" srcOrd="8" destOrd="0" presId="urn:microsoft.com/office/officeart/2008/layout/VerticalCurvedList"/>
    <dgm:cxn modelId="{EB8F0C02-2E4D-442E-8B42-96B1BF5024C1}" type="presParOf" srcId="{84D37092-5312-4FB1-9EB5-FE5D24EBDD0A}" destId="{24AE6E92-A48A-417A-AFA2-E555688FCEDD}" srcOrd="0" destOrd="0" presId="urn:microsoft.com/office/officeart/2008/layout/VerticalCurvedList"/>
    <dgm:cxn modelId="{07DA7CD1-11EC-477F-90DD-580B0FA6B587}" type="presParOf" srcId="{73EC39AE-516D-48EF-B5BC-8EDD49DC8E60}" destId="{06B3F54D-C93D-4FEF-A1B1-BFD727C63E33}" srcOrd="9" destOrd="0" presId="urn:microsoft.com/office/officeart/2008/layout/VerticalCurvedList"/>
    <dgm:cxn modelId="{96390EE0-2076-4A29-99E6-A517F7F12C4E}" type="presParOf" srcId="{73EC39AE-516D-48EF-B5BC-8EDD49DC8E60}" destId="{83B15D87-5A06-4E92-9A46-519BB64E7569}" srcOrd="10" destOrd="0" presId="urn:microsoft.com/office/officeart/2008/layout/VerticalCurvedList"/>
    <dgm:cxn modelId="{50954DBF-90CD-4F35-9B56-0992FAA9D82C}" type="presParOf" srcId="{83B15D87-5A06-4E92-9A46-519BB64E7569}" destId="{9DFDEA34-8B52-4081-88DE-41307F627E6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C49FBC-2C2C-45EA-9770-7F207B84F1D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FFC6B8B4-1085-46DC-BD65-4F4D2A9361C8}">
      <dgm:prSet phldrT="[Text]" custT="1"/>
      <dgm:spPr>
        <a:solidFill>
          <a:schemeClr val="accent3">
            <a:lumMod val="60000"/>
            <a:lumOff val="40000"/>
          </a:schemeClr>
        </a:solidFill>
      </dgm:spPr>
      <dgm:t>
        <a:bodyPr/>
        <a:lstStyle/>
        <a:p>
          <a:r>
            <a:rPr lang="de-DE" sz="2800" b="1" i="0" u="none">
              <a:latin typeface="Arial" panose="020B0604020202020204" pitchFamily="34" charset="0"/>
              <a:cs typeface="Arial" panose="020B0604020202020204" pitchFamily="34" charset="0"/>
            </a:rPr>
            <a:t>54</a:t>
          </a:r>
        </a:p>
        <a:p>
          <a:r>
            <a:rPr lang="de-DE" sz="2000" b="0" i="0" u="none">
              <a:latin typeface="Arial" panose="020B0604020202020204" pitchFamily="34" charset="0"/>
              <a:cs typeface="Arial" panose="020B0604020202020204" pitchFamily="34" charset="0"/>
            </a:rPr>
            <a:t>Länder implementieren EITI</a:t>
          </a:r>
          <a:endParaRPr lang="de-DE" sz="2000">
            <a:latin typeface="Arial" panose="020B0604020202020204" pitchFamily="34" charset="0"/>
            <a:cs typeface="Arial" panose="020B0604020202020204" pitchFamily="34" charset="0"/>
          </a:endParaRPr>
        </a:p>
      </dgm:t>
    </dgm:pt>
    <dgm:pt modelId="{BB7FDDF2-EA14-47F5-B1F1-C24AD315A1BD}" type="parTrans" cxnId="{FC5DAB80-9D47-4ECD-AE44-4FC2BBAD48DB}">
      <dgm:prSet/>
      <dgm:spPr/>
      <dgm:t>
        <a:bodyPr/>
        <a:lstStyle/>
        <a:p>
          <a:endParaRPr lang="de-DE">
            <a:latin typeface="Arial" panose="020B0604020202020204" pitchFamily="34" charset="0"/>
            <a:cs typeface="Arial" panose="020B0604020202020204" pitchFamily="34" charset="0"/>
          </a:endParaRPr>
        </a:p>
      </dgm:t>
    </dgm:pt>
    <dgm:pt modelId="{63DBF5C4-C5C5-4EBE-A8B7-AC24BB8016FF}" type="sibTrans" cxnId="{FC5DAB80-9D47-4ECD-AE44-4FC2BBAD48DB}">
      <dgm:prSet/>
      <dgm:spPr/>
      <dgm:t>
        <a:bodyPr/>
        <a:lstStyle/>
        <a:p>
          <a:endParaRPr lang="de-DE">
            <a:latin typeface="Arial" panose="020B0604020202020204" pitchFamily="34" charset="0"/>
            <a:cs typeface="Arial" panose="020B0604020202020204" pitchFamily="34" charset="0"/>
          </a:endParaRPr>
        </a:p>
      </dgm:t>
    </dgm:pt>
    <dgm:pt modelId="{C0952065-FB1A-46F8-B267-9F32E438D1BB}">
      <dgm:prSet phldrT="[Text]" custT="1"/>
      <dgm:spPr>
        <a:solidFill>
          <a:schemeClr val="accent3">
            <a:lumMod val="75000"/>
          </a:schemeClr>
        </a:solidFill>
      </dgm:spPr>
      <dgm:t>
        <a:bodyPr/>
        <a:lstStyle/>
        <a:p>
          <a:r>
            <a:rPr lang="de-DE" sz="2400" b="1" i="0" u="none">
              <a:latin typeface="Arial" panose="020B0604020202020204" pitchFamily="34" charset="0"/>
              <a:cs typeface="Arial" panose="020B0604020202020204" pitchFamily="34" charset="0"/>
            </a:rPr>
            <a:t>über US$2,64 Billionen</a:t>
          </a:r>
        </a:p>
        <a:p>
          <a:r>
            <a:rPr lang="de-DE" sz="2000" b="0" i="0" u="none">
              <a:latin typeface="Arial" panose="020B0604020202020204" pitchFamily="34" charset="0"/>
              <a:cs typeface="Arial" panose="020B0604020202020204" pitchFamily="34" charset="0"/>
            </a:rPr>
            <a:t>Staatseinnahmen wurden offengelegt</a:t>
          </a:r>
          <a:endParaRPr lang="de-DE" sz="2000">
            <a:latin typeface="Arial" panose="020B0604020202020204" pitchFamily="34" charset="0"/>
            <a:cs typeface="Arial" panose="020B0604020202020204" pitchFamily="34" charset="0"/>
          </a:endParaRPr>
        </a:p>
      </dgm:t>
    </dgm:pt>
    <dgm:pt modelId="{13EE309E-DDD5-4340-BDF2-589CF491C281}" type="parTrans" cxnId="{D1BC6CA0-CC05-4927-ADDF-07045E3C55AC}">
      <dgm:prSet/>
      <dgm:spPr/>
      <dgm:t>
        <a:bodyPr/>
        <a:lstStyle/>
        <a:p>
          <a:endParaRPr lang="de-DE">
            <a:latin typeface="Arial" panose="020B0604020202020204" pitchFamily="34" charset="0"/>
            <a:cs typeface="Arial" panose="020B0604020202020204" pitchFamily="34" charset="0"/>
          </a:endParaRPr>
        </a:p>
      </dgm:t>
    </dgm:pt>
    <dgm:pt modelId="{685C760B-0937-43D8-B2C3-0203A89E5AB0}" type="sibTrans" cxnId="{D1BC6CA0-CC05-4927-ADDF-07045E3C55AC}">
      <dgm:prSet/>
      <dgm:spPr/>
      <dgm:t>
        <a:bodyPr/>
        <a:lstStyle/>
        <a:p>
          <a:endParaRPr lang="de-DE">
            <a:latin typeface="Arial" panose="020B0604020202020204" pitchFamily="34" charset="0"/>
            <a:cs typeface="Arial" panose="020B0604020202020204" pitchFamily="34" charset="0"/>
          </a:endParaRPr>
        </a:p>
      </dgm:t>
    </dgm:pt>
    <dgm:pt modelId="{E76927DB-329F-423F-B5A1-F0C346659091}">
      <dgm:prSet phldrT="[Text]" custT="1"/>
      <dgm:spPr>
        <a:solidFill>
          <a:schemeClr val="accent3">
            <a:lumMod val="50000"/>
          </a:schemeClr>
        </a:solidFill>
      </dgm:spPr>
      <dgm:t>
        <a:bodyPr/>
        <a:lstStyle/>
        <a:p>
          <a:r>
            <a:rPr lang="de-DE" sz="2400" b="1" i="0" u="none">
              <a:latin typeface="Arial" panose="020B0604020202020204" pitchFamily="34" charset="0"/>
              <a:cs typeface="Arial" panose="020B0604020202020204" pitchFamily="34" charset="0"/>
            </a:rPr>
            <a:t>über 675 Fiskaljahre</a:t>
          </a:r>
        </a:p>
        <a:p>
          <a:r>
            <a:rPr lang="de-DE" sz="2000" b="0" i="0" u="none">
              <a:latin typeface="Arial" panose="020B0604020202020204" pitchFamily="34" charset="0"/>
              <a:cs typeface="Arial" panose="020B0604020202020204" pitchFamily="34" charset="0"/>
            </a:rPr>
            <a:t>wurden im Format offener Daten veröffentlicht</a:t>
          </a:r>
          <a:endParaRPr lang="de-DE" sz="2000">
            <a:latin typeface="Arial" panose="020B0604020202020204" pitchFamily="34" charset="0"/>
            <a:cs typeface="Arial" panose="020B0604020202020204" pitchFamily="34" charset="0"/>
          </a:endParaRPr>
        </a:p>
      </dgm:t>
    </dgm:pt>
    <dgm:pt modelId="{38B2A2F9-C347-4C69-B840-F972ACE5A7A9}" type="parTrans" cxnId="{E2183B89-40E6-46B6-9E50-905362E87A5C}">
      <dgm:prSet/>
      <dgm:spPr/>
      <dgm:t>
        <a:bodyPr/>
        <a:lstStyle/>
        <a:p>
          <a:endParaRPr lang="de-DE">
            <a:latin typeface="Arial" panose="020B0604020202020204" pitchFamily="34" charset="0"/>
            <a:cs typeface="Arial" panose="020B0604020202020204" pitchFamily="34" charset="0"/>
          </a:endParaRPr>
        </a:p>
      </dgm:t>
    </dgm:pt>
    <dgm:pt modelId="{5649993B-E520-4DA4-BE2D-F3146B218E06}" type="sibTrans" cxnId="{E2183B89-40E6-46B6-9E50-905362E87A5C}">
      <dgm:prSet/>
      <dgm:spPr/>
      <dgm:t>
        <a:bodyPr/>
        <a:lstStyle/>
        <a:p>
          <a:endParaRPr lang="de-DE">
            <a:latin typeface="Arial" panose="020B0604020202020204" pitchFamily="34" charset="0"/>
            <a:cs typeface="Arial" panose="020B0604020202020204" pitchFamily="34" charset="0"/>
          </a:endParaRPr>
        </a:p>
      </dgm:t>
    </dgm:pt>
    <dgm:pt modelId="{D9B64A1F-47B6-4223-8DB8-D826B4ECEFE0}">
      <dgm:prSet phldrT="[Text]" custT="1"/>
      <dgm:spPr>
        <a:solidFill>
          <a:srgbClr val="0070C0"/>
        </a:solidFill>
      </dgm:spPr>
      <dgm:t>
        <a:bodyPr/>
        <a:lstStyle/>
        <a:p>
          <a:r>
            <a:rPr lang="de-DE" sz="2400" b="1" i="0" u="none">
              <a:latin typeface="Arial" panose="020B0604020202020204" pitchFamily="34" charset="0"/>
              <a:cs typeface="Arial" panose="020B0604020202020204" pitchFamily="34" charset="0"/>
            </a:rPr>
            <a:t>mehr als 250</a:t>
          </a:r>
        </a:p>
        <a:p>
          <a:r>
            <a:rPr lang="de-DE" sz="2000" b="0" i="0" u="none">
              <a:latin typeface="Arial" panose="020B0604020202020204" pitchFamily="34" charset="0"/>
              <a:cs typeface="Arial" panose="020B0604020202020204" pitchFamily="34" charset="0"/>
            </a:rPr>
            <a:t>NGOs engagieren sich auf lokaler und internationaler Ebene für EITI</a:t>
          </a:r>
          <a:endParaRPr lang="de-DE" sz="2000">
            <a:latin typeface="Arial" panose="020B0604020202020204" pitchFamily="34" charset="0"/>
            <a:cs typeface="Arial" panose="020B0604020202020204" pitchFamily="34" charset="0"/>
          </a:endParaRPr>
        </a:p>
      </dgm:t>
    </dgm:pt>
    <dgm:pt modelId="{9B8B3E49-E9F2-43D2-9FA8-753E6AF16158}" type="parTrans" cxnId="{0B752990-8EBB-4A29-A544-43B86980D487}">
      <dgm:prSet/>
      <dgm:spPr/>
      <dgm:t>
        <a:bodyPr/>
        <a:lstStyle/>
        <a:p>
          <a:endParaRPr lang="de-DE">
            <a:latin typeface="Arial" panose="020B0604020202020204" pitchFamily="34" charset="0"/>
            <a:cs typeface="Arial" panose="020B0604020202020204" pitchFamily="34" charset="0"/>
          </a:endParaRPr>
        </a:p>
      </dgm:t>
    </dgm:pt>
    <dgm:pt modelId="{3174D06A-AD26-4956-9EEB-51D67CB99579}" type="sibTrans" cxnId="{0B752990-8EBB-4A29-A544-43B86980D487}">
      <dgm:prSet/>
      <dgm:spPr/>
      <dgm:t>
        <a:bodyPr/>
        <a:lstStyle/>
        <a:p>
          <a:endParaRPr lang="de-DE">
            <a:latin typeface="Arial" panose="020B0604020202020204" pitchFamily="34" charset="0"/>
            <a:cs typeface="Arial" panose="020B0604020202020204" pitchFamily="34" charset="0"/>
          </a:endParaRPr>
        </a:p>
      </dgm:t>
    </dgm:pt>
    <dgm:pt modelId="{C7EFC39E-FF37-4561-9E77-510A0D148CA2}">
      <dgm:prSet phldrT="[Text]" custT="1"/>
      <dgm:spPr/>
      <dgm:t>
        <a:bodyPr/>
        <a:lstStyle/>
        <a:p>
          <a:r>
            <a:rPr lang="de-DE" sz="2400" b="1" i="0" u="none">
              <a:latin typeface="Arial" panose="020B0604020202020204" pitchFamily="34" charset="0"/>
              <a:cs typeface="Arial" panose="020B0604020202020204" pitchFamily="34" charset="0"/>
            </a:rPr>
            <a:t>Über 60</a:t>
          </a:r>
        </a:p>
        <a:p>
          <a:r>
            <a:rPr lang="de-DE" sz="2000" b="0" i="0" u="none">
              <a:latin typeface="Arial" panose="020B0604020202020204" pitchFamily="34" charset="0"/>
              <a:cs typeface="Arial" panose="020B0604020202020204" pitchFamily="34" charset="0"/>
            </a:rPr>
            <a:t>große Rohstoffunternehmen unterstützen EITI offiziell</a:t>
          </a:r>
          <a:endParaRPr lang="de-DE" sz="2000">
            <a:latin typeface="Arial" panose="020B0604020202020204" pitchFamily="34" charset="0"/>
            <a:cs typeface="Arial" panose="020B0604020202020204" pitchFamily="34" charset="0"/>
          </a:endParaRPr>
        </a:p>
      </dgm:t>
    </dgm:pt>
    <dgm:pt modelId="{DD56D682-FDF7-4F6F-8410-1E897598DFE0}" type="parTrans" cxnId="{3F0E8B56-29DF-41C3-A7A3-50396935A951}">
      <dgm:prSet/>
      <dgm:spPr/>
      <dgm:t>
        <a:bodyPr/>
        <a:lstStyle/>
        <a:p>
          <a:endParaRPr lang="de-DE">
            <a:latin typeface="Arial" panose="020B0604020202020204" pitchFamily="34" charset="0"/>
            <a:cs typeface="Arial" panose="020B0604020202020204" pitchFamily="34" charset="0"/>
          </a:endParaRPr>
        </a:p>
      </dgm:t>
    </dgm:pt>
    <dgm:pt modelId="{51857E27-B9EE-4A62-AAD6-FCA192A234BF}" type="sibTrans" cxnId="{3F0E8B56-29DF-41C3-A7A3-50396935A951}">
      <dgm:prSet/>
      <dgm:spPr/>
      <dgm:t>
        <a:bodyPr/>
        <a:lstStyle/>
        <a:p>
          <a:endParaRPr lang="de-DE">
            <a:latin typeface="Arial" panose="020B0604020202020204" pitchFamily="34" charset="0"/>
            <a:cs typeface="Arial" panose="020B0604020202020204" pitchFamily="34" charset="0"/>
          </a:endParaRPr>
        </a:p>
      </dgm:t>
    </dgm:pt>
    <dgm:pt modelId="{07D9771F-2747-4F72-AF9B-8A2E057D24A5}" type="pres">
      <dgm:prSet presAssocID="{3CC49FBC-2C2C-45EA-9770-7F207B84F1D8}" presName="diagram" presStyleCnt="0">
        <dgm:presLayoutVars>
          <dgm:dir/>
          <dgm:resizeHandles val="exact"/>
        </dgm:presLayoutVars>
      </dgm:prSet>
      <dgm:spPr/>
    </dgm:pt>
    <dgm:pt modelId="{5499E36B-0677-4A51-933C-3723388B2192}" type="pres">
      <dgm:prSet presAssocID="{FFC6B8B4-1085-46DC-BD65-4F4D2A9361C8}" presName="node" presStyleLbl="node1" presStyleIdx="0" presStyleCnt="5">
        <dgm:presLayoutVars>
          <dgm:bulletEnabled val="1"/>
        </dgm:presLayoutVars>
      </dgm:prSet>
      <dgm:spPr/>
    </dgm:pt>
    <dgm:pt modelId="{BC8843E6-F20F-4716-A316-164E42FAE67E}" type="pres">
      <dgm:prSet presAssocID="{63DBF5C4-C5C5-4EBE-A8B7-AC24BB8016FF}" presName="sibTrans" presStyleCnt="0"/>
      <dgm:spPr/>
    </dgm:pt>
    <dgm:pt modelId="{CC209C95-5627-41D6-817B-B4082DE98B43}" type="pres">
      <dgm:prSet presAssocID="{C0952065-FB1A-46F8-B267-9F32E438D1BB}" presName="node" presStyleLbl="node1" presStyleIdx="1" presStyleCnt="5">
        <dgm:presLayoutVars>
          <dgm:bulletEnabled val="1"/>
        </dgm:presLayoutVars>
      </dgm:prSet>
      <dgm:spPr/>
    </dgm:pt>
    <dgm:pt modelId="{C5CF7CC3-426E-4E4C-A967-B0DE85609474}" type="pres">
      <dgm:prSet presAssocID="{685C760B-0937-43D8-B2C3-0203A89E5AB0}" presName="sibTrans" presStyleCnt="0"/>
      <dgm:spPr/>
    </dgm:pt>
    <dgm:pt modelId="{EF72EC2E-E945-4614-AA97-DF267F718BFA}" type="pres">
      <dgm:prSet presAssocID="{E76927DB-329F-423F-B5A1-F0C346659091}" presName="node" presStyleLbl="node1" presStyleIdx="2" presStyleCnt="5" custLinFactNeighborX="-472" custLinFactNeighborY="786">
        <dgm:presLayoutVars>
          <dgm:bulletEnabled val="1"/>
        </dgm:presLayoutVars>
      </dgm:prSet>
      <dgm:spPr/>
    </dgm:pt>
    <dgm:pt modelId="{C821EACC-C443-4031-9A32-B6BC4025E0FD}" type="pres">
      <dgm:prSet presAssocID="{5649993B-E520-4DA4-BE2D-F3146B218E06}" presName="sibTrans" presStyleCnt="0"/>
      <dgm:spPr/>
    </dgm:pt>
    <dgm:pt modelId="{2B9B359D-E534-47AC-B2D3-3B780D1574F0}" type="pres">
      <dgm:prSet presAssocID="{D9B64A1F-47B6-4223-8DB8-D826B4ECEFE0}" presName="node" presStyleLbl="node1" presStyleIdx="3" presStyleCnt="5">
        <dgm:presLayoutVars>
          <dgm:bulletEnabled val="1"/>
        </dgm:presLayoutVars>
      </dgm:prSet>
      <dgm:spPr/>
    </dgm:pt>
    <dgm:pt modelId="{1E4F38DC-B24E-4FC9-BEF8-340DDE93C1D1}" type="pres">
      <dgm:prSet presAssocID="{3174D06A-AD26-4956-9EEB-51D67CB99579}" presName="sibTrans" presStyleCnt="0"/>
      <dgm:spPr/>
    </dgm:pt>
    <dgm:pt modelId="{E0731474-49DA-4CB4-BB04-B5B17FEC155E}" type="pres">
      <dgm:prSet presAssocID="{C7EFC39E-FF37-4561-9E77-510A0D148CA2}" presName="node" presStyleLbl="node1" presStyleIdx="4" presStyleCnt="5">
        <dgm:presLayoutVars>
          <dgm:bulletEnabled val="1"/>
        </dgm:presLayoutVars>
      </dgm:prSet>
      <dgm:spPr/>
    </dgm:pt>
  </dgm:ptLst>
  <dgm:cxnLst>
    <dgm:cxn modelId="{BAD8D537-8131-401B-8AD8-7BD6E524331C}" type="presOf" srcId="{D9B64A1F-47B6-4223-8DB8-D826B4ECEFE0}" destId="{2B9B359D-E534-47AC-B2D3-3B780D1574F0}" srcOrd="0" destOrd="0" presId="urn:microsoft.com/office/officeart/2005/8/layout/default"/>
    <dgm:cxn modelId="{FBF94846-B284-492E-A71C-652C476EEA9A}" type="presOf" srcId="{C7EFC39E-FF37-4561-9E77-510A0D148CA2}" destId="{E0731474-49DA-4CB4-BB04-B5B17FEC155E}" srcOrd="0" destOrd="0" presId="urn:microsoft.com/office/officeart/2005/8/layout/default"/>
    <dgm:cxn modelId="{865BBF47-0ACC-4476-BDFC-3D9873A17546}" type="presOf" srcId="{E76927DB-329F-423F-B5A1-F0C346659091}" destId="{EF72EC2E-E945-4614-AA97-DF267F718BFA}" srcOrd="0" destOrd="0" presId="urn:microsoft.com/office/officeart/2005/8/layout/default"/>
    <dgm:cxn modelId="{3F0E8B56-29DF-41C3-A7A3-50396935A951}" srcId="{3CC49FBC-2C2C-45EA-9770-7F207B84F1D8}" destId="{C7EFC39E-FF37-4561-9E77-510A0D148CA2}" srcOrd="4" destOrd="0" parTransId="{DD56D682-FDF7-4F6F-8410-1E897598DFE0}" sibTransId="{51857E27-B9EE-4A62-AAD6-FCA192A234BF}"/>
    <dgm:cxn modelId="{FC5DAB80-9D47-4ECD-AE44-4FC2BBAD48DB}" srcId="{3CC49FBC-2C2C-45EA-9770-7F207B84F1D8}" destId="{FFC6B8B4-1085-46DC-BD65-4F4D2A9361C8}" srcOrd="0" destOrd="0" parTransId="{BB7FDDF2-EA14-47F5-B1F1-C24AD315A1BD}" sibTransId="{63DBF5C4-C5C5-4EBE-A8B7-AC24BB8016FF}"/>
    <dgm:cxn modelId="{E2183B89-40E6-46B6-9E50-905362E87A5C}" srcId="{3CC49FBC-2C2C-45EA-9770-7F207B84F1D8}" destId="{E76927DB-329F-423F-B5A1-F0C346659091}" srcOrd="2" destOrd="0" parTransId="{38B2A2F9-C347-4C69-B840-F972ACE5A7A9}" sibTransId="{5649993B-E520-4DA4-BE2D-F3146B218E06}"/>
    <dgm:cxn modelId="{0B752990-8EBB-4A29-A544-43B86980D487}" srcId="{3CC49FBC-2C2C-45EA-9770-7F207B84F1D8}" destId="{D9B64A1F-47B6-4223-8DB8-D826B4ECEFE0}" srcOrd="3" destOrd="0" parTransId="{9B8B3E49-E9F2-43D2-9FA8-753E6AF16158}" sibTransId="{3174D06A-AD26-4956-9EEB-51D67CB99579}"/>
    <dgm:cxn modelId="{3488D19F-0770-427D-8045-7190DADA82BA}" type="presOf" srcId="{3CC49FBC-2C2C-45EA-9770-7F207B84F1D8}" destId="{07D9771F-2747-4F72-AF9B-8A2E057D24A5}" srcOrd="0" destOrd="0" presId="urn:microsoft.com/office/officeart/2005/8/layout/default"/>
    <dgm:cxn modelId="{D1BC6CA0-CC05-4927-ADDF-07045E3C55AC}" srcId="{3CC49FBC-2C2C-45EA-9770-7F207B84F1D8}" destId="{C0952065-FB1A-46F8-B267-9F32E438D1BB}" srcOrd="1" destOrd="0" parTransId="{13EE309E-DDD5-4340-BDF2-589CF491C281}" sibTransId="{685C760B-0937-43D8-B2C3-0203A89E5AB0}"/>
    <dgm:cxn modelId="{AF4DC1B6-E7BA-4A35-A1BD-92F3C79CD0F6}" type="presOf" srcId="{FFC6B8B4-1085-46DC-BD65-4F4D2A9361C8}" destId="{5499E36B-0677-4A51-933C-3723388B2192}" srcOrd="0" destOrd="0" presId="urn:microsoft.com/office/officeart/2005/8/layout/default"/>
    <dgm:cxn modelId="{BD4F54F5-A61A-4398-B4F6-5DA94F4480AE}" type="presOf" srcId="{C0952065-FB1A-46F8-B267-9F32E438D1BB}" destId="{CC209C95-5627-41D6-817B-B4082DE98B43}" srcOrd="0" destOrd="0" presId="urn:microsoft.com/office/officeart/2005/8/layout/default"/>
    <dgm:cxn modelId="{E8FA45EB-3C9E-4604-8E4B-FACF932E635D}" type="presParOf" srcId="{07D9771F-2747-4F72-AF9B-8A2E057D24A5}" destId="{5499E36B-0677-4A51-933C-3723388B2192}" srcOrd="0" destOrd="0" presId="urn:microsoft.com/office/officeart/2005/8/layout/default"/>
    <dgm:cxn modelId="{F761BFD5-85DF-4FC9-A5FC-4E0B55A93771}" type="presParOf" srcId="{07D9771F-2747-4F72-AF9B-8A2E057D24A5}" destId="{BC8843E6-F20F-4716-A316-164E42FAE67E}" srcOrd="1" destOrd="0" presId="urn:microsoft.com/office/officeart/2005/8/layout/default"/>
    <dgm:cxn modelId="{6B7F2E70-EB83-43B3-97A7-3F1BD4AA39A8}" type="presParOf" srcId="{07D9771F-2747-4F72-AF9B-8A2E057D24A5}" destId="{CC209C95-5627-41D6-817B-B4082DE98B43}" srcOrd="2" destOrd="0" presId="urn:microsoft.com/office/officeart/2005/8/layout/default"/>
    <dgm:cxn modelId="{C24BB26F-9C73-4104-B198-200B625A7A01}" type="presParOf" srcId="{07D9771F-2747-4F72-AF9B-8A2E057D24A5}" destId="{C5CF7CC3-426E-4E4C-A967-B0DE85609474}" srcOrd="3" destOrd="0" presId="urn:microsoft.com/office/officeart/2005/8/layout/default"/>
    <dgm:cxn modelId="{B06E203B-3642-403C-A74F-95B175643875}" type="presParOf" srcId="{07D9771F-2747-4F72-AF9B-8A2E057D24A5}" destId="{EF72EC2E-E945-4614-AA97-DF267F718BFA}" srcOrd="4" destOrd="0" presId="urn:microsoft.com/office/officeart/2005/8/layout/default"/>
    <dgm:cxn modelId="{AD1C7CF4-2C52-46F5-9BC0-C8D8840647DC}" type="presParOf" srcId="{07D9771F-2747-4F72-AF9B-8A2E057D24A5}" destId="{C821EACC-C443-4031-9A32-B6BC4025E0FD}" srcOrd="5" destOrd="0" presId="urn:microsoft.com/office/officeart/2005/8/layout/default"/>
    <dgm:cxn modelId="{F4720639-891D-44F5-A3AB-BBDB918E788A}" type="presParOf" srcId="{07D9771F-2747-4F72-AF9B-8A2E057D24A5}" destId="{2B9B359D-E534-47AC-B2D3-3B780D1574F0}" srcOrd="6" destOrd="0" presId="urn:microsoft.com/office/officeart/2005/8/layout/default"/>
    <dgm:cxn modelId="{F64C0017-F78E-4A95-8E29-2799BF65CD75}" type="presParOf" srcId="{07D9771F-2747-4F72-AF9B-8A2E057D24A5}" destId="{1E4F38DC-B24E-4FC9-BEF8-340DDE93C1D1}" srcOrd="7" destOrd="0" presId="urn:microsoft.com/office/officeart/2005/8/layout/default"/>
    <dgm:cxn modelId="{A5B55A15-0217-4BA2-A935-0BED9B1433C1}" type="presParOf" srcId="{07D9771F-2747-4F72-AF9B-8A2E057D24A5}" destId="{E0731474-49DA-4CB4-BB04-B5B17FEC155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A357A4-C60B-4EE9-81A7-AD1223280746}"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de-DE"/>
        </a:p>
      </dgm:t>
    </dgm:pt>
    <dgm:pt modelId="{7D111FD9-3F15-4C58-AC1C-3393D8CC0561}">
      <dgm:prSet phldrT="[Text]" custT="1"/>
      <dgm:spPr/>
      <dgm:t>
        <a:bodyPr/>
        <a:lstStyle/>
        <a:p>
          <a:r>
            <a:rPr lang="de-DE" sz="1200">
              <a:latin typeface="Arial" panose="020B0604020202020204" pitchFamily="34" charset="0"/>
              <a:cs typeface="Arial" panose="020B0604020202020204" pitchFamily="34" charset="0"/>
            </a:rPr>
            <a:t>Annahme Kandidatur</a:t>
          </a:r>
        </a:p>
        <a:p>
          <a:r>
            <a:rPr lang="de-DE" sz="1200" b="1">
              <a:latin typeface="Arial" panose="020B0604020202020204" pitchFamily="34" charset="0"/>
              <a:cs typeface="Arial" panose="020B0604020202020204" pitchFamily="34" charset="0"/>
            </a:rPr>
            <a:t>2014</a:t>
          </a:r>
        </a:p>
      </dgm:t>
    </dgm:pt>
    <dgm:pt modelId="{0C368FF5-1F37-4C76-957D-7698D9BF7086}" type="parTrans" cxnId="{A39A4C33-F65E-45B6-B871-F69ECE9034ED}">
      <dgm:prSet/>
      <dgm:spPr/>
      <dgm:t>
        <a:bodyPr/>
        <a:lstStyle/>
        <a:p>
          <a:endParaRPr lang="de-DE"/>
        </a:p>
      </dgm:t>
    </dgm:pt>
    <dgm:pt modelId="{08C5C2F4-F711-4FD1-8189-8E68542125E5}" type="sibTrans" cxnId="{A39A4C33-F65E-45B6-B871-F69ECE9034ED}">
      <dgm:prSet/>
      <dgm:spPr/>
      <dgm:t>
        <a:bodyPr/>
        <a:lstStyle/>
        <a:p>
          <a:endParaRPr lang="de-DE"/>
        </a:p>
      </dgm:t>
    </dgm:pt>
    <dgm:pt modelId="{6CAA0A81-7D4E-477A-AB11-CEA45FFDD1C4}">
      <dgm:prSet phldrT="[Text]" custT="1"/>
      <dgm:spPr/>
      <dgm:t>
        <a:bodyPr/>
        <a:lstStyle/>
        <a:p>
          <a:r>
            <a:rPr lang="de-DE" sz="1200">
              <a:latin typeface="Arial" panose="020B0604020202020204" pitchFamily="34" charset="0"/>
              <a:cs typeface="Arial" panose="020B0604020202020204" pitchFamily="34" charset="0"/>
            </a:rPr>
            <a:t>1. D-EITI-Bericht</a:t>
          </a:r>
        </a:p>
        <a:p>
          <a:r>
            <a:rPr lang="de-DE" sz="1200" b="1">
              <a:latin typeface="Arial" panose="020B0604020202020204" pitchFamily="34" charset="0"/>
              <a:cs typeface="Arial" panose="020B0604020202020204" pitchFamily="34" charset="0"/>
            </a:rPr>
            <a:t>2016</a:t>
          </a:r>
        </a:p>
      </dgm:t>
    </dgm:pt>
    <dgm:pt modelId="{FCBDDE79-696E-4BEA-8DF0-E0C3AF6D3B25}" type="parTrans" cxnId="{DF25BD6E-9C31-436F-A056-C7238017ED32}">
      <dgm:prSet/>
      <dgm:spPr/>
      <dgm:t>
        <a:bodyPr/>
        <a:lstStyle/>
        <a:p>
          <a:endParaRPr lang="de-DE"/>
        </a:p>
      </dgm:t>
    </dgm:pt>
    <dgm:pt modelId="{AA2E8BC7-1EB0-4EAF-8A38-150379465DB0}" type="sibTrans" cxnId="{DF25BD6E-9C31-436F-A056-C7238017ED32}">
      <dgm:prSet/>
      <dgm:spPr/>
      <dgm:t>
        <a:bodyPr/>
        <a:lstStyle/>
        <a:p>
          <a:endParaRPr lang="de-DE"/>
        </a:p>
      </dgm:t>
    </dgm:pt>
    <dgm:pt modelId="{538F06CC-DE69-442A-9B35-98E718B2D246}">
      <dgm:prSet phldrT="[Text]" custT="1"/>
      <dgm:spPr/>
      <dgm:t>
        <a:bodyPr/>
        <a:lstStyle/>
        <a:p>
          <a:r>
            <a:rPr lang="de-DE" sz="1200">
              <a:latin typeface="Arial" panose="020B0604020202020204" pitchFamily="34" charset="0"/>
              <a:cs typeface="Arial" panose="020B0604020202020204" pitchFamily="34" charset="0"/>
            </a:rPr>
            <a:t>1. Validierung </a:t>
          </a:r>
        </a:p>
        <a:p>
          <a:r>
            <a:rPr lang="de-DE" sz="1200" b="1">
              <a:latin typeface="Arial" panose="020B0604020202020204" pitchFamily="34" charset="0"/>
              <a:cs typeface="Arial" panose="020B0604020202020204" pitchFamily="34" charset="0"/>
            </a:rPr>
            <a:t>2018</a:t>
          </a:r>
        </a:p>
      </dgm:t>
    </dgm:pt>
    <dgm:pt modelId="{6AEEF275-4B64-4ADE-B7C2-A45EB62ABC35}" type="parTrans" cxnId="{EE354F44-23E2-481C-80CF-A390BD33ECCA}">
      <dgm:prSet/>
      <dgm:spPr/>
      <dgm:t>
        <a:bodyPr/>
        <a:lstStyle/>
        <a:p>
          <a:endParaRPr lang="de-DE"/>
        </a:p>
      </dgm:t>
    </dgm:pt>
    <dgm:pt modelId="{5110479E-443C-46C2-8345-8920D72D36F8}" type="sibTrans" cxnId="{EE354F44-23E2-481C-80CF-A390BD33ECCA}">
      <dgm:prSet/>
      <dgm:spPr/>
      <dgm:t>
        <a:bodyPr/>
        <a:lstStyle/>
        <a:p>
          <a:endParaRPr lang="de-DE"/>
        </a:p>
      </dgm:t>
    </dgm:pt>
    <dgm:pt modelId="{1877EDCF-DB54-458A-96FD-CA402064350A}">
      <dgm:prSet phldrT="[Text]" custT="1"/>
      <dgm:spPr/>
      <dgm:t>
        <a:bodyPr/>
        <a:lstStyle/>
        <a:p>
          <a:r>
            <a:rPr lang="de-DE" sz="1200" b="1">
              <a:latin typeface="Arial" panose="020B0604020202020204" pitchFamily="34" charset="0"/>
              <a:cs typeface="Arial" panose="020B0604020202020204" pitchFamily="34" charset="0"/>
            </a:rPr>
            <a:t>Ergebnis 2019:</a:t>
          </a:r>
          <a:r>
            <a:rPr lang="de-DE" sz="1200">
              <a:latin typeface="Arial" panose="020B0604020202020204" pitchFamily="34" charset="0"/>
              <a:cs typeface="Arial" panose="020B0604020202020204" pitchFamily="34" charset="0"/>
            </a:rPr>
            <a:t> </a:t>
          </a:r>
        </a:p>
        <a:p>
          <a:r>
            <a:rPr lang="de-DE" sz="1200">
              <a:latin typeface="Arial" panose="020B0604020202020204" pitchFamily="34" charset="0"/>
              <a:cs typeface="Arial" panose="020B0604020202020204" pitchFamily="34" charset="0"/>
            </a:rPr>
            <a:t>EITI-konformes Land</a:t>
          </a:r>
        </a:p>
      </dgm:t>
    </dgm:pt>
    <dgm:pt modelId="{F1142A9C-5288-4F4C-9EE2-4A3776340B55}" type="parTrans" cxnId="{264ED630-6A86-4E2A-976F-193E721761AD}">
      <dgm:prSet/>
      <dgm:spPr/>
      <dgm:t>
        <a:bodyPr/>
        <a:lstStyle/>
        <a:p>
          <a:endParaRPr lang="de-DE"/>
        </a:p>
      </dgm:t>
    </dgm:pt>
    <dgm:pt modelId="{7D62BC97-EDDC-4CB2-9508-6DDC8711B6B4}" type="sibTrans" cxnId="{264ED630-6A86-4E2A-976F-193E721761AD}">
      <dgm:prSet/>
      <dgm:spPr/>
      <dgm:t>
        <a:bodyPr/>
        <a:lstStyle/>
        <a:p>
          <a:endParaRPr lang="de-DE"/>
        </a:p>
      </dgm:t>
    </dgm:pt>
    <dgm:pt modelId="{A8AD14A6-45A5-4802-806C-275159B7630E}">
      <dgm:prSet phldrT="[Text]" custT="1"/>
      <dgm:spPr/>
      <dgm:t>
        <a:bodyPr/>
        <a:lstStyle/>
        <a:p>
          <a:r>
            <a:rPr lang="de-DE" sz="1200">
              <a:latin typeface="Arial" panose="020B0604020202020204" pitchFamily="34" charset="0"/>
              <a:cs typeface="Arial" panose="020B0604020202020204" pitchFamily="34" charset="0"/>
            </a:rPr>
            <a:t>Jährliche </a:t>
          </a:r>
          <a:br>
            <a:rPr lang="de-DE" sz="1200">
              <a:latin typeface="Arial" panose="020B0604020202020204" pitchFamily="34" charset="0"/>
              <a:cs typeface="Arial" panose="020B0604020202020204" pitchFamily="34" charset="0"/>
            </a:rPr>
          </a:br>
          <a:r>
            <a:rPr lang="de-DE" sz="1200">
              <a:latin typeface="Arial" panose="020B0604020202020204" pitchFamily="34" charset="0"/>
              <a:cs typeface="Arial" panose="020B0604020202020204" pitchFamily="34" charset="0"/>
            </a:rPr>
            <a:t>D-EITI-Berichte</a:t>
          </a:r>
        </a:p>
      </dgm:t>
    </dgm:pt>
    <dgm:pt modelId="{1B605B8F-84D4-4A59-958A-5F47388C70FF}" type="parTrans" cxnId="{AD832D17-0D28-4F96-8F89-AD0C810B5071}">
      <dgm:prSet/>
      <dgm:spPr/>
      <dgm:t>
        <a:bodyPr/>
        <a:lstStyle/>
        <a:p>
          <a:endParaRPr lang="de-DE"/>
        </a:p>
      </dgm:t>
    </dgm:pt>
    <dgm:pt modelId="{373B8E06-6AE3-4612-8021-F7814A665560}" type="sibTrans" cxnId="{AD832D17-0D28-4F96-8F89-AD0C810B5071}">
      <dgm:prSet/>
      <dgm:spPr/>
      <dgm:t>
        <a:bodyPr/>
        <a:lstStyle/>
        <a:p>
          <a:endParaRPr lang="de-DE"/>
        </a:p>
      </dgm:t>
    </dgm:pt>
    <dgm:pt modelId="{C03F0C4A-A606-4327-AA51-2B1A483121C8}">
      <dgm:prSet phldrT="[Text]" custT="1"/>
      <dgm:spPr/>
      <dgm:t>
        <a:bodyPr/>
        <a:lstStyle/>
        <a:p>
          <a:pPr>
            <a:spcAft>
              <a:spcPts val="600"/>
            </a:spcAft>
          </a:pPr>
          <a:r>
            <a:rPr lang="de-DE" sz="1200">
              <a:latin typeface="Arial" panose="020B0604020202020204" pitchFamily="34" charset="0"/>
              <a:cs typeface="Arial" panose="020B0604020202020204" pitchFamily="34" charset="0"/>
            </a:rPr>
            <a:t>2. Validierung </a:t>
          </a:r>
          <a:r>
            <a:rPr lang="de-DE" sz="1200" b="1">
              <a:latin typeface="Arial" panose="020B0604020202020204" pitchFamily="34" charset="0"/>
              <a:cs typeface="Arial" panose="020B0604020202020204" pitchFamily="34" charset="0"/>
            </a:rPr>
            <a:t>2023</a:t>
          </a:r>
        </a:p>
      </dgm:t>
    </dgm:pt>
    <dgm:pt modelId="{ACE1DAFE-F8B0-484E-8986-030E20A8DACC}" type="parTrans" cxnId="{30DD1101-2541-40C8-A02F-0B1AD92730C9}">
      <dgm:prSet/>
      <dgm:spPr/>
      <dgm:t>
        <a:bodyPr/>
        <a:lstStyle/>
        <a:p>
          <a:endParaRPr lang="de-DE"/>
        </a:p>
      </dgm:t>
    </dgm:pt>
    <dgm:pt modelId="{C10076BB-188C-4C44-8208-DAABF43379AD}" type="sibTrans" cxnId="{30DD1101-2541-40C8-A02F-0B1AD92730C9}">
      <dgm:prSet/>
      <dgm:spPr/>
      <dgm:t>
        <a:bodyPr/>
        <a:lstStyle/>
        <a:p>
          <a:endParaRPr lang="de-DE"/>
        </a:p>
      </dgm:t>
    </dgm:pt>
    <dgm:pt modelId="{592778BB-0EDD-486D-A4CB-17BF88B4A3A8}">
      <dgm:prSet phldrT="[Text]" custT="1"/>
      <dgm:spPr/>
      <dgm:t>
        <a:bodyPr/>
        <a:lstStyle/>
        <a:p>
          <a:pPr>
            <a:spcBef>
              <a:spcPts val="1200"/>
            </a:spcBef>
          </a:pPr>
          <a:r>
            <a:rPr lang="de-DE" sz="1200">
              <a:latin typeface="Arial" panose="020B0604020202020204" pitchFamily="34" charset="0"/>
              <a:cs typeface="Arial" panose="020B0604020202020204" pitchFamily="34" charset="0"/>
            </a:rPr>
            <a:t>Pilotprojekt zur risikobasierten Qualitätssicherung</a:t>
          </a:r>
          <a:br>
            <a:rPr lang="de-DE" sz="1200">
              <a:latin typeface="Arial" panose="020B0604020202020204" pitchFamily="34" charset="0"/>
              <a:cs typeface="Arial" panose="020B0604020202020204" pitchFamily="34" charset="0"/>
            </a:rPr>
          </a:br>
          <a:r>
            <a:rPr lang="de-DE" sz="1200" b="1">
              <a:latin typeface="Arial" panose="020B0604020202020204" pitchFamily="34" charset="0"/>
              <a:cs typeface="Arial" panose="020B0604020202020204" pitchFamily="34" charset="0"/>
            </a:rPr>
            <a:t>2021</a:t>
          </a:r>
        </a:p>
      </dgm:t>
    </dgm:pt>
    <dgm:pt modelId="{72AA33D1-B360-44CB-B350-862B889605A2}" type="parTrans" cxnId="{E0ED94AD-8DB0-43F0-ABFC-D37EF04D0636}">
      <dgm:prSet/>
      <dgm:spPr/>
      <dgm:t>
        <a:bodyPr/>
        <a:lstStyle/>
        <a:p>
          <a:endParaRPr lang="de-DE"/>
        </a:p>
      </dgm:t>
    </dgm:pt>
    <dgm:pt modelId="{CDE13ECD-B3E9-4C88-A232-6806FF80A9C0}" type="sibTrans" cxnId="{E0ED94AD-8DB0-43F0-ABFC-D37EF04D0636}">
      <dgm:prSet/>
      <dgm:spPr/>
      <dgm:t>
        <a:bodyPr/>
        <a:lstStyle/>
        <a:p>
          <a:endParaRPr lang="de-DE"/>
        </a:p>
      </dgm:t>
    </dgm:pt>
    <dgm:pt modelId="{59960854-8E73-45A6-A8EC-ABFD29791E58}" type="pres">
      <dgm:prSet presAssocID="{D7A357A4-C60B-4EE9-81A7-AD1223280746}" presName="rootnode" presStyleCnt="0">
        <dgm:presLayoutVars>
          <dgm:chMax/>
          <dgm:chPref/>
          <dgm:dir/>
          <dgm:animLvl val="lvl"/>
        </dgm:presLayoutVars>
      </dgm:prSet>
      <dgm:spPr/>
    </dgm:pt>
    <dgm:pt modelId="{38B4D484-D7F5-4F7D-A6E3-7253A349BAAB}" type="pres">
      <dgm:prSet presAssocID="{7D111FD9-3F15-4C58-AC1C-3393D8CC0561}" presName="composite" presStyleCnt="0"/>
      <dgm:spPr/>
    </dgm:pt>
    <dgm:pt modelId="{FEB35F35-4EA9-4A40-8941-7BFCDF93B987}" type="pres">
      <dgm:prSet presAssocID="{7D111FD9-3F15-4C58-AC1C-3393D8CC0561}" presName="LShape" presStyleLbl="alignNode1" presStyleIdx="0" presStyleCnt="13"/>
      <dgm:spPr>
        <a:solidFill>
          <a:schemeClr val="accent2"/>
        </a:solidFill>
        <a:ln>
          <a:solidFill>
            <a:schemeClr val="accent2"/>
          </a:solidFill>
        </a:ln>
      </dgm:spPr>
    </dgm:pt>
    <dgm:pt modelId="{E93E9BC9-BD85-4D0B-A944-C366464EAF27}" type="pres">
      <dgm:prSet presAssocID="{7D111FD9-3F15-4C58-AC1C-3393D8CC0561}" presName="ParentText" presStyleLbl="revTx" presStyleIdx="0" presStyleCnt="7">
        <dgm:presLayoutVars>
          <dgm:chMax val="0"/>
          <dgm:chPref val="0"/>
          <dgm:bulletEnabled val="1"/>
        </dgm:presLayoutVars>
      </dgm:prSet>
      <dgm:spPr/>
    </dgm:pt>
    <dgm:pt modelId="{EEA5542F-01BF-496E-B42E-3664564CB02E}" type="pres">
      <dgm:prSet presAssocID="{7D111FD9-3F15-4C58-AC1C-3393D8CC0561}" presName="Triangle" presStyleLbl="alignNode1" presStyleIdx="1" presStyleCnt="13"/>
      <dgm:spPr>
        <a:solidFill>
          <a:schemeClr val="accent2"/>
        </a:solidFill>
        <a:ln>
          <a:solidFill>
            <a:schemeClr val="accent2"/>
          </a:solidFill>
        </a:ln>
      </dgm:spPr>
    </dgm:pt>
    <dgm:pt modelId="{985EFFE7-A37D-4952-AD95-EB10B7EA32E5}" type="pres">
      <dgm:prSet presAssocID="{08C5C2F4-F711-4FD1-8189-8E68542125E5}" presName="sibTrans" presStyleCnt="0"/>
      <dgm:spPr/>
    </dgm:pt>
    <dgm:pt modelId="{3DA5D619-BDEF-4DBD-AED8-D0851AD3C815}" type="pres">
      <dgm:prSet presAssocID="{08C5C2F4-F711-4FD1-8189-8E68542125E5}" presName="space" presStyleCnt="0"/>
      <dgm:spPr/>
    </dgm:pt>
    <dgm:pt modelId="{3225468B-398B-4C61-9FB3-197596B8EE2D}" type="pres">
      <dgm:prSet presAssocID="{6CAA0A81-7D4E-477A-AB11-CEA45FFDD1C4}" presName="composite" presStyleCnt="0"/>
      <dgm:spPr/>
    </dgm:pt>
    <dgm:pt modelId="{CC9D6D0D-AFE8-4ACC-8583-21447BC19188}" type="pres">
      <dgm:prSet presAssocID="{6CAA0A81-7D4E-477A-AB11-CEA45FFDD1C4}" presName="LShape" presStyleLbl="alignNode1" presStyleIdx="2" presStyleCnt="13"/>
      <dgm:spPr>
        <a:solidFill>
          <a:schemeClr val="accent3"/>
        </a:solidFill>
        <a:ln>
          <a:solidFill>
            <a:schemeClr val="accent3"/>
          </a:solidFill>
        </a:ln>
      </dgm:spPr>
    </dgm:pt>
    <dgm:pt modelId="{471B14E6-8E27-4AFF-A677-A6A0E6A7E337}" type="pres">
      <dgm:prSet presAssocID="{6CAA0A81-7D4E-477A-AB11-CEA45FFDD1C4}" presName="ParentText" presStyleLbl="revTx" presStyleIdx="1" presStyleCnt="7">
        <dgm:presLayoutVars>
          <dgm:chMax val="0"/>
          <dgm:chPref val="0"/>
          <dgm:bulletEnabled val="1"/>
        </dgm:presLayoutVars>
      </dgm:prSet>
      <dgm:spPr/>
    </dgm:pt>
    <dgm:pt modelId="{12C69627-032E-43B2-BA9F-226CAAF9516A}" type="pres">
      <dgm:prSet presAssocID="{6CAA0A81-7D4E-477A-AB11-CEA45FFDD1C4}" presName="Triangle" presStyleLbl="alignNode1" presStyleIdx="3" presStyleCnt="13"/>
      <dgm:spPr>
        <a:solidFill>
          <a:schemeClr val="accent3"/>
        </a:solidFill>
        <a:ln>
          <a:solidFill>
            <a:schemeClr val="accent3"/>
          </a:solidFill>
        </a:ln>
      </dgm:spPr>
    </dgm:pt>
    <dgm:pt modelId="{37543AD9-D7DD-49A9-8498-CD088CBD8654}" type="pres">
      <dgm:prSet presAssocID="{AA2E8BC7-1EB0-4EAF-8A38-150379465DB0}" presName="sibTrans" presStyleCnt="0"/>
      <dgm:spPr/>
    </dgm:pt>
    <dgm:pt modelId="{1232DC93-D16B-4DB6-BF4C-AAEC1667B1F9}" type="pres">
      <dgm:prSet presAssocID="{AA2E8BC7-1EB0-4EAF-8A38-150379465DB0}" presName="space" presStyleCnt="0"/>
      <dgm:spPr/>
    </dgm:pt>
    <dgm:pt modelId="{8B86EA25-A76A-43B1-B875-58B0AF6789D4}" type="pres">
      <dgm:prSet presAssocID="{538F06CC-DE69-442A-9B35-98E718B2D246}" presName="composite" presStyleCnt="0"/>
      <dgm:spPr/>
    </dgm:pt>
    <dgm:pt modelId="{5BC44B48-4FF6-4CD2-9A7F-2AFF6E12C34F}" type="pres">
      <dgm:prSet presAssocID="{538F06CC-DE69-442A-9B35-98E718B2D246}" presName="LShape" presStyleLbl="alignNode1" presStyleIdx="4" presStyleCnt="13"/>
      <dgm:spPr>
        <a:solidFill>
          <a:schemeClr val="tx2"/>
        </a:solidFill>
        <a:ln>
          <a:solidFill>
            <a:schemeClr val="tx2"/>
          </a:solidFill>
        </a:ln>
      </dgm:spPr>
    </dgm:pt>
    <dgm:pt modelId="{047EDAA4-72D1-4BE8-8962-5846D326D3D8}" type="pres">
      <dgm:prSet presAssocID="{538F06CC-DE69-442A-9B35-98E718B2D246}" presName="ParentText" presStyleLbl="revTx" presStyleIdx="2" presStyleCnt="7" custScaleX="112528" custLinFactNeighborX="6746" custLinFactNeighborY="2096">
        <dgm:presLayoutVars>
          <dgm:chMax val="0"/>
          <dgm:chPref val="0"/>
          <dgm:bulletEnabled val="1"/>
        </dgm:presLayoutVars>
      </dgm:prSet>
      <dgm:spPr/>
    </dgm:pt>
    <dgm:pt modelId="{2569A4A4-7CD3-405D-A969-21F53BDC7626}" type="pres">
      <dgm:prSet presAssocID="{538F06CC-DE69-442A-9B35-98E718B2D246}" presName="Triangle" presStyleLbl="alignNode1" presStyleIdx="5" presStyleCnt="13"/>
      <dgm:spPr>
        <a:solidFill>
          <a:schemeClr val="tx2"/>
        </a:solidFill>
        <a:ln>
          <a:solidFill>
            <a:schemeClr val="tx2"/>
          </a:solidFill>
        </a:ln>
      </dgm:spPr>
    </dgm:pt>
    <dgm:pt modelId="{CAD300F8-B130-48E8-88D7-E7EC913A8D05}" type="pres">
      <dgm:prSet presAssocID="{5110479E-443C-46C2-8345-8920D72D36F8}" presName="sibTrans" presStyleCnt="0"/>
      <dgm:spPr/>
    </dgm:pt>
    <dgm:pt modelId="{E769E090-13DF-43AC-B8FB-AC5A14A589C9}" type="pres">
      <dgm:prSet presAssocID="{5110479E-443C-46C2-8345-8920D72D36F8}" presName="space" presStyleCnt="0"/>
      <dgm:spPr/>
    </dgm:pt>
    <dgm:pt modelId="{005C6260-B014-4DF8-87F3-6CA0AD749791}" type="pres">
      <dgm:prSet presAssocID="{1877EDCF-DB54-458A-96FD-CA402064350A}" presName="composite" presStyleCnt="0"/>
      <dgm:spPr/>
    </dgm:pt>
    <dgm:pt modelId="{41CBBD6B-1BFE-4596-9001-2582F0DFA64F}" type="pres">
      <dgm:prSet presAssocID="{1877EDCF-DB54-458A-96FD-CA402064350A}" presName="LShape" presStyleLbl="alignNode1" presStyleIdx="6" presStyleCnt="13"/>
      <dgm:spPr>
        <a:solidFill>
          <a:schemeClr val="accent1"/>
        </a:solidFill>
        <a:ln>
          <a:solidFill>
            <a:schemeClr val="accent1"/>
          </a:solidFill>
        </a:ln>
      </dgm:spPr>
    </dgm:pt>
    <dgm:pt modelId="{E0CD24FD-3012-42A9-ADFB-8BB105B90C0A}" type="pres">
      <dgm:prSet presAssocID="{1877EDCF-DB54-458A-96FD-CA402064350A}" presName="ParentText" presStyleLbl="revTx" presStyleIdx="3" presStyleCnt="7" custScaleX="118042" custLinFactX="-12670" custLinFactNeighborX="-100000" custLinFactNeighborY="75727">
        <dgm:presLayoutVars>
          <dgm:chMax val="0"/>
          <dgm:chPref val="0"/>
          <dgm:bulletEnabled val="1"/>
        </dgm:presLayoutVars>
      </dgm:prSet>
      <dgm:spPr/>
    </dgm:pt>
    <dgm:pt modelId="{3A867A62-80A7-4502-A616-D7180F9C218F}" type="pres">
      <dgm:prSet presAssocID="{1877EDCF-DB54-458A-96FD-CA402064350A}" presName="Triangle" presStyleLbl="alignNode1" presStyleIdx="7" presStyleCnt="13"/>
      <dgm:spPr/>
    </dgm:pt>
    <dgm:pt modelId="{21B67E45-9D1A-4690-AD60-67D4362AC5A5}" type="pres">
      <dgm:prSet presAssocID="{7D62BC97-EDDC-4CB2-9508-6DDC8711B6B4}" presName="sibTrans" presStyleCnt="0"/>
      <dgm:spPr/>
    </dgm:pt>
    <dgm:pt modelId="{8EE1B8A1-126C-47C0-BD67-8F8A26931B7E}" type="pres">
      <dgm:prSet presAssocID="{7D62BC97-EDDC-4CB2-9508-6DDC8711B6B4}" presName="space" presStyleCnt="0"/>
      <dgm:spPr/>
    </dgm:pt>
    <dgm:pt modelId="{93F1012C-5E1F-4310-B5D4-C94D978A1FD3}" type="pres">
      <dgm:prSet presAssocID="{A8AD14A6-45A5-4802-806C-275159B7630E}" presName="composite" presStyleCnt="0"/>
      <dgm:spPr/>
    </dgm:pt>
    <dgm:pt modelId="{9ACE642E-B1F8-468E-A717-FA675A0089D7}" type="pres">
      <dgm:prSet presAssocID="{A8AD14A6-45A5-4802-806C-275159B7630E}" presName="LShape" presStyleLbl="alignNode1" presStyleIdx="8" presStyleCnt="13"/>
      <dgm:spPr>
        <a:solidFill>
          <a:schemeClr val="accent3"/>
        </a:solidFill>
        <a:ln>
          <a:solidFill>
            <a:schemeClr val="accent3"/>
          </a:solidFill>
        </a:ln>
      </dgm:spPr>
    </dgm:pt>
    <dgm:pt modelId="{C60D5893-4DF9-4B03-87FD-6355AB15F8CA}" type="pres">
      <dgm:prSet presAssocID="{A8AD14A6-45A5-4802-806C-275159B7630E}" presName="ParentText" presStyleLbl="revTx" presStyleIdx="4" presStyleCnt="7" custLinFactX="-21245" custLinFactNeighborX="-100000" custLinFactNeighborY="35990">
        <dgm:presLayoutVars>
          <dgm:chMax val="0"/>
          <dgm:chPref val="0"/>
          <dgm:bulletEnabled val="1"/>
        </dgm:presLayoutVars>
      </dgm:prSet>
      <dgm:spPr/>
    </dgm:pt>
    <dgm:pt modelId="{E87266F6-B0CA-473A-8936-78F78490B93E}" type="pres">
      <dgm:prSet presAssocID="{A8AD14A6-45A5-4802-806C-275159B7630E}" presName="Triangle" presStyleLbl="alignNode1" presStyleIdx="9" presStyleCnt="13"/>
      <dgm:spPr/>
    </dgm:pt>
    <dgm:pt modelId="{654C06C0-56D0-442B-8CFB-FB62E332B89A}" type="pres">
      <dgm:prSet presAssocID="{373B8E06-6AE3-4612-8021-F7814A665560}" presName="sibTrans" presStyleCnt="0"/>
      <dgm:spPr/>
    </dgm:pt>
    <dgm:pt modelId="{95507648-4ABA-465F-AB62-E2386E9A2239}" type="pres">
      <dgm:prSet presAssocID="{373B8E06-6AE3-4612-8021-F7814A665560}" presName="space" presStyleCnt="0"/>
      <dgm:spPr/>
    </dgm:pt>
    <dgm:pt modelId="{5261DB16-F31D-471A-A168-AE76558ADB20}" type="pres">
      <dgm:prSet presAssocID="{592778BB-0EDD-486D-A4CB-17BF88B4A3A8}" presName="composite" presStyleCnt="0"/>
      <dgm:spPr/>
    </dgm:pt>
    <dgm:pt modelId="{DB3088BB-B0C7-4537-BBFE-06081BE20469}" type="pres">
      <dgm:prSet presAssocID="{592778BB-0EDD-486D-A4CB-17BF88B4A3A8}" presName="LShape" presStyleLbl="alignNode1" presStyleIdx="10" presStyleCnt="13"/>
      <dgm:spPr>
        <a:solidFill>
          <a:srgbClr val="0076AF"/>
        </a:solidFill>
        <a:ln>
          <a:solidFill>
            <a:srgbClr val="2972B5"/>
          </a:solidFill>
        </a:ln>
      </dgm:spPr>
    </dgm:pt>
    <dgm:pt modelId="{E8A0778F-34C2-4F49-9EB9-B0F3DE50BE5C}" type="pres">
      <dgm:prSet presAssocID="{592778BB-0EDD-486D-A4CB-17BF88B4A3A8}" presName="ParentText" presStyleLbl="revTx" presStyleIdx="5" presStyleCnt="7" custScaleX="116081" custScaleY="96221" custLinFactX="-14073" custLinFactNeighborX="-100000" custLinFactNeighborY="32563">
        <dgm:presLayoutVars>
          <dgm:chMax val="0"/>
          <dgm:chPref val="0"/>
          <dgm:bulletEnabled val="1"/>
        </dgm:presLayoutVars>
      </dgm:prSet>
      <dgm:spPr/>
    </dgm:pt>
    <dgm:pt modelId="{14D93AFF-FB94-488B-AC71-E1CF3A2FC4B2}" type="pres">
      <dgm:prSet presAssocID="{592778BB-0EDD-486D-A4CB-17BF88B4A3A8}" presName="Triangle" presStyleLbl="alignNode1" presStyleIdx="11" presStyleCnt="13"/>
      <dgm:spPr/>
    </dgm:pt>
    <dgm:pt modelId="{CD4C31E4-D5D4-4B6D-BF07-30449407C87F}" type="pres">
      <dgm:prSet presAssocID="{CDE13ECD-B3E9-4C88-A232-6806FF80A9C0}" presName="sibTrans" presStyleCnt="0"/>
      <dgm:spPr/>
    </dgm:pt>
    <dgm:pt modelId="{CA7AAB6D-8B9C-4224-9356-431EF48174F2}" type="pres">
      <dgm:prSet presAssocID="{CDE13ECD-B3E9-4C88-A232-6806FF80A9C0}" presName="space" presStyleCnt="0"/>
      <dgm:spPr/>
    </dgm:pt>
    <dgm:pt modelId="{2202D12C-1DAD-405B-949B-6E884D8C937B}" type="pres">
      <dgm:prSet presAssocID="{C03F0C4A-A606-4327-AA51-2B1A483121C8}" presName="composite" presStyleCnt="0"/>
      <dgm:spPr/>
    </dgm:pt>
    <dgm:pt modelId="{B2BFC76D-BBED-4E4D-B3FE-3CD4BE0D5F54}" type="pres">
      <dgm:prSet presAssocID="{C03F0C4A-A606-4327-AA51-2B1A483121C8}" presName="LShape" presStyleLbl="alignNode1" presStyleIdx="12" presStyleCnt="13"/>
      <dgm:spPr/>
    </dgm:pt>
    <dgm:pt modelId="{FC2FEF92-3C21-4714-B588-02E7B1F0E2C8}" type="pres">
      <dgm:prSet presAssocID="{C03F0C4A-A606-4327-AA51-2B1A483121C8}" presName="ParentText" presStyleLbl="revTx" presStyleIdx="6" presStyleCnt="7" custLinFactX="-23406" custLinFactNeighborX="-100000" custLinFactNeighborY="35955">
        <dgm:presLayoutVars>
          <dgm:chMax val="0"/>
          <dgm:chPref val="0"/>
          <dgm:bulletEnabled val="1"/>
        </dgm:presLayoutVars>
      </dgm:prSet>
      <dgm:spPr/>
    </dgm:pt>
  </dgm:ptLst>
  <dgm:cxnLst>
    <dgm:cxn modelId="{30DD1101-2541-40C8-A02F-0B1AD92730C9}" srcId="{D7A357A4-C60B-4EE9-81A7-AD1223280746}" destId="{C03F0C4A-A606-4327-AA51-2B1A483121C8}" srcOrd="6" destOrd="0" parTransId="{ACE1DAFE-F8B0-484E-8986-030E20A8DACC}" sibTransId="{C10076BB-188C-4C44-8208-DAABF43379AD}"/>
    <dgm:cxn modelId="{B481C705-5AE8-41EF-B045-B059F6A964F6}" type="presOf" srcId="{592778BB-0EDD-486D-A4CB-17BF88B4A3A8}" destId="{E8A0778F-34C2-4F49-9EB9-B0F3DE50BE5C}" srcOrd="0" destOrd="0" presId="urn:microsoft.com/office/officeart/2009/3/layout/StepUpProcess"/>
    <dgm:cxn modelId="{1115FE10-32F8-43BF-A4B6-4D3F24C1BC7A}" type="presOf" srcId="{6CAA0A81-7D4E-477A-AB11-CEA45FFDD1C4}" destId="{471B14E6-8E27-4AFF-A677-A6A0E6A7E337}" srcOrd="0" destOrd="0" presId="urn:microsoft.com/office/officeart/2009/3/layout/StepUpProcess"/>
    <dgm:cxn modelId="{AD832D17-0D28-4F96-8F89-AD0C810B5071}" srcId="{D7A357A4-C60B-4EE9-81A7-AD1223280746}" destId="{A8AD14A6-45A5-4802-806C-275159B7630E}" srcOrd="4" destOrd="0" parTransId="{1B605B8F-84D4-4A59-958A-5F47388C70FF}" sibTransId="{373B8E06-6AE3-4612-8021-F7814A665560}"/>
    <dgm:cxn modelId="{A0109817-0178-4DDB-BB25-BA7D550B354C}" type="presOf" srcId="{1877EDCF-DB54-458A-96FD-CA402064350A}" destId="{E0CD24FD-3012-42A9-ADFB-8BB105B90C0A}" srcOrd="0" destOrd="0" presId="urn:microsoft.com/office/officeart/2009/3/layout/StepUpProcess"/>
    <dgm:cxn modelId="{BDA5681B-F624-4A7B-869C-05A02B732ABF}" type="presOf" srcId="{538F06CC-DE69-442A-9B35-98E718B2D246}" destId="{047EDAA4-72D1-4BE8-8962-5846D326D3D8}" srcOrd="0" destOrd="0" presId="urn:microsoft.com/office/officeart/2009/3/layout/StepUpProcess"/>
    <dgm:cxn modelId="{B8F3A526-CACA-4A09-9EF0-7AD691EC4F26}" type="presOf" srcId="{C03F0C4A-A606-4327-AA51-2B1A483121C8}" destId="{FC2FEF92-3C21-4714-B588-02E7B1F0E2C8}" srcOrd="0" destOrd="0" presId="urn:microsoft.com/office/officeart/2009/3/layout/StepUpProcess"/>
    <dgm:cxn modelId="{264ED630-6A86-4E2A-976F-193E721761AD}" srcId="{D7A357A4-C60B-4EE9-81A7-AD1223280746}" destId="{1877EDCF-DB54-458A-96FD-CA402064350A}" srcOrd="3" destOrd="0" parTransId="{F1142A9C-5288-4F4C-9EE2-4A3776340B55}" sibTransId="{7D62BC97-EDDC-4CB2-9508-6DDC8711B6B4}"/>
    <dgm:cxn modelId="{A39A4C33-F65E-45B6-B871-F69ECE9034ED}" srcId="{D7A357A4-C60B-4EE9-81A7-AD1223280746}" destId="{7D111FD9-3F15-4C58-AC1C-3393D8CC0561}" srcOrd="0" destOrd="0" parTransId="{0C368FF5-1F37-4C76-957D-7698D9BF7086}" sibTransId="{08C5C2F4-F711-4FD1-8189-8E68542125E5}"/>
    <dgm:cxn modelId="{EE354F44-23E2-481C-80CF-A390BD33ECCA}" srcId="{D7A357A4-C60B-4EE9-81A7-AD1223280746}" destId="{538F06CC-DE69-442A-9B35-98E718B2D246}" srcOrd="2" destOrd="0" parTransId="{6AEEF275-4B64-4ADE-B7C2-A45EB62ABC35}" sibTransId="{5110479E-443C-46C2-8345-8920D72D36F8}"/>
    <dgm:cxn modelId="{A35F4969-45AD-4276-86A6-D1170F6B79B2}" type="presOf" srcId="{D7A357A4-C60B-4EE9-81A7-AD1223280746}" destId="{59960854-8E73-45A6-A8EC-ABFD29791E58}" srcOrd="0" destOrd="0" presId="urn:microsoft.com/office/officeart/2009/3/layout/StepUpProcess"/>
    <dgm:cxn modelId="{DF25BD6E-9C31-436F-A056-C7238017ED32}" srcId="{D7A357A4-C60B-4EE9-81A7-AD1223280746}" destId="{6CAA0A81-7D4E-477A-AB11-CEA45FFDD1C4}" srcOrd="1" destOrd="0" parTransId="{FCBDDE79-696E-4BEA-8DF0-E0C3AF6D3B25}" sibTransId="{AA2E8BC7-1EB0-4EAF-8A38-150379465DB0}"/>
    <dgm:cxn modelId="{E0ED94AD-8DB0-43F0-ABFC-D37EF04D0636}" srcId="{D7A357A4-C60B-4EE9-81A7-AD1223280746}" destId="{592778BB-0EDD-486D-A4CB-17BF88B4A3A8}" srcOrd="5" destOrd="0" parTransId="{72AA33D1-B360-44CB-B350-862B889605A2}" sibTransId="{CDE13ECD-B3E9-4C88-A232-6806FF80A9C0}"/>
    <dgm:cxn modelId="{749A55AF-F17E-48C6-9008-3366FDACD5EF}" type="presOf" srcId="{7D111FD9-3F15-4C58-AC1C-3393D8CC0561}" destId="{E93E9BC9-BD85-4D0B-A944-C366464EAF27}" srcOrd="0" destOrd="0" presId="urn:microsoft.com/office/officeart/2009/3/layout/StepUpProcess"/>
    <dgm:cxn modelId="{410DBFCD-A98B-43E8-B867-E3C1ED95C84F}" type="presOf" srcId="{A8AD14A6-45A5-4802-806C-275159B7630E}" destId="{C60D5893-4DF9-4B03-87FD-6355AB15F8CA}" srcOrd="0" destOrd="0" presId="urn:microsoft.com/office/officeart/2009/3/layout/StepUpProcess"/>
    <dgm:cxn modelId="{686A860C-75BB-45B5-8E2C-719B1DA22AE1}" type="presParOf" srcId="{59960854-8E73-45A6-A8EC-ABFD29791E58}" destId="{38B4D484-D7F5-4F7D-A6E3-7253A349BAAB}" srcOrd="0" destOrd="0" presId="urn:microsoft.com/office/officeart/2009/3/layout/StepUpProcess"/>
    <dgm:cxn modelId="{60769227-429B-4D3A-AC0C-3A58D8CB4859}" type="presParOf" srcId="{38B4D484-D7F5-4F7D-A6E3-7253A349BAAB}" destId="{FEB35F35-4EA9-4A40-8941-7BFCDF93B987}" srcOrd="0" destOrd="0" presId="urn:microsoft.com/office/officeart/2009/3/layout/StepUpProcess"/>
    <dgm:cxn modelId="{67BFFC7C-CBA5-495D-9DE5-B248ED9063EE}" type="presParOf" srcId="{38B4D484-D7F5-4F7D-A6E3-7253A349BAAB}" destId="{E93E9BC9-BD85-4D0B-A944-C366464EAF27}" srcOrd="1" destOrd="0" presId="urn:microsoft.com/office/officeart/2009/3/layout/StepUpProcess"/>
    <dgm:cxn modelId="{BE87CDB7-C7B8-4CE9-944D-DDB01D632182}" type="presParOf" srcId="{38B4D484-D7F5-4F7D-A6E3-7253A349BAAB}" destId="{EEA5542F-01BF-496E-B42E-3664564CB02E}" srcOrd="2" destOrd="0" presId="urn:microsoft.com/office/officeart/2009/3/layout/StepUpProcess"/>
    <dgm:cxn modelId="{CDAEA703-8DCE-47E0-9D68-237213CC48CC}" type="presParOf" srcId="{59960854-8E73-45A6-A8EC-ABFD29791E58}" destId="{985EFFE7-A37D-4952-AD95-EB10B7EA32E5}" srcOrd="1" destOrd="0" presId="urn:microsoft.com/office/officeart/2009/3/layout/StepUpProcess"/>
    <dgm:cxn modelId="{04AD6929-891F-499E-B032-25D07ACFCB91}" type="presParOf" srcId="{985EFFE7-A37D-4952-AD95-EB10B7EA32E5}" destId="{3DA5D619-BDEF-4DBD-AED8-D0851AD3C815}" srcOrd="0" destOrd="0" presId="urn:microsoft.com/office/officeart/2009/3/layout/StepUpProcess"/>
    <dgm:cxn modelId="{F8C65F72-45B0-4535-B179-A56261E25CAC}" type="presParOf" srcId="{59960854-8E73-45A6-A8EC-ABFD29791E58}" destId="{3225468B-398B-4C61-9FB3-197596B8EE2D}" srcOrd="2" destOrd="0" presId="urn:microsoft.com/office/officeart/2009/3/layout/StepUpProcess"/>
    <dgm:cxn modelId="{25E5ED3E-746D-462D-87B0-EC34FC9D0F94}" type="presParOf" srcId="{3225468B-398B-4C61-9FB3-197596B8EE2D}" destId="{CC9D6D0D-AFE8-4ACC-8583-21447BC19188}" srcOrd="0" destOrd="0" presId="urn:microsoft.com/office/officeart/2009/3/layout/StepUpProcess"/>
    <dgm:cxn modelId="{436CB3E6-4ED7-4370-A3DC-001285551B8F}" type="presParOf" srcId="{3225468B-398B-4C61-9FB3-197596B8EE2D}" destId="{471B14E6-8E27-4AFF-A677-A6A0E6A7E337}" srcOrd="1" destOrd="0" presId="urn:microsoft.com/office/officeart/2009/3/layout/StepUpProcess"/>
    <dgm:cxn modelId="{E220B727-9ADA-4B90-8392-4184B60F45B7}" type="presParOf" srcId="{3225468B-398B-4C61-9FB3-197596B8EE2D}" destId="{12C69627-032E-43B2-BA9F-226CAAF9516A}" srcOrd="2" destOrd="0" presId="urn:microsoft.com/office/officeart/2009/3/layout/StepUpProcess"/>
    <dgm:cxn modelId="{2111DA74-F148-48CA-A4B8-1FB50EDC5062}" type="presParOf" srcId="{59960854-8E73-45A6-A8EC-ABFD29791E58}" destId="{37543AD9-D7DD-49A9-8498-CD088CBD8654}" srcOrd="3" destOrd="0" presId="urn:microsoft.com/office/officeart/2009/3/layout/StepUpProcess"/>
    <dgm:cxn modelId="{DD2AFADD-E79D-4EBC-B467-4FDF45C4463C}" type="presParOf" srcId="{37543AD9-D7DD-49A9-8498-CD088CBD8654}" destId="{1232DC93-D16B-4DB6-BF4C-AAEC1667B1F9}" srcOrd="0" destOrd="0" presId="urn:microsoft.com/office/officeart/2009/3/layout/StepUpProcess"/>
    <dgm:cxn modelId="{029069CB-AE55-4E8F-881E-914BDCD5652C}" type="presParOf" srcId="{59960854-8E73-45A6-A8EC-ABFD29791E58}" destId="{8B86EA25-A76A-43B1-B875-58B0AF6789D4}" srcOrd="4" destOrd="0" presId="urn:microsoft.com/office/officeart/2009/3/layout/StepUpProcess"/>
    <dgm:cxn modelId="{04D5CD77-B932-4B58-B669-A034968CC29C}" type="presParOf" srcId="{8B86EA25-A76A-43B1-B875-58B0AF6789D4}" destId="{5BC44B48-4FF6-4CD2-9A7F-2AFF6E12C34F}" srcOrd="0" destOrd="0" presId="urn:microsoft.com/office/officeart/2009/3/layout/StepUpProcess"/>
    <dgm:cxn modelId="{6409D568-B72D-4400-AB44-54FCCB7CDA18}" type="presParOf" srcId="{8B86EA25-A76A-43B1-B875-58B0AF6789D4}" destId="{047EDAA4-72D1-4BE8-8962-5846D326D3D8}" srcOrd="1" destOrd="0" presId="urn:microsoft.com/office/officeart/2009/3/layout/StepUpProcess"/>
    <dgm:cxn modelId="{42F14F13-4610-4C5E-9049-BE1E8A159F3D}" type="presParOf" srcId="{8B86EA25-A76A-43B1-B875-58B0AF6789D4}" destId="{2569A4A4-7CD3-405D-A969-21F53BDC7626}" srcOrd="2" destOrd="0" presId="urn:microsoft.com/office/officeart/2009/3/layout/StepUpProcess"/>
    <dgm:cxn modelId="{B3BAE808-B18F-4CB2-88F3-FCB5F3FC2A5D}" type="presParOf" srcId="{59960854-8E73-45A6-A8EC-ABFD29791E58}" destId="{CAD300F8-B130-48E8-88D7-E7EC913A8D05}" srcOrd="5" destOrd="0" presId="urn:microsoft.com/office/officeart/2009/3/layout/StepUpProcess"/>
    <dgm:cxn modelId="{C92C5F53-6D29-4E13-A2BD-2C7121F2A15E}" type="presParOf" srcId="{CAD300F8-B130-48E8-88D7-E7EC913A8D05}" destId="{E769E090-13DF-43AC-B8FB-AC5A14A589C9}" srcOrd="0" destOrd="0" presId="urn:microsoft.com/office/officeart/2009/3/layout/StepUpProcess"/>
    <dgm:cxn modelId="{5EC1D406-7135-44CC-902D-7E568BFB98CE}" type="presParOf" srcId="{59960854-8E73-45A6-A8EC-ABFD29791E58}" destId="{005C6260-B014-4DF8-87F3-6CA0AD749791}" srcOrd="6" destOrd="0" presId="urn:microsoft.com/office/officeart/2009/3/layout/StepUpProcess"/>
    <dgm:cxn modelId="{EFACD3F5-38FE-4751-8C79-ED50BB757DFA}" type="presParOf" srcId="{005C6260-B014-4DF8-87F3-6CA0AD749791}" destId="{41CBBD6B-1BFE-4596-9001-2582F0DFA64F}" srcOrd="0" destOrd="0" presId="urn:microsoft.com/office/officeart/2009/3/layout/StepUpProcess"/>
    <dgm:cxn modelId="{1501C318-394E-4398-95A8-CC89E617C989}" type="presParOf" srcId="{005C6260-B014-4DF8-87F3-6CA0AD749791}" destId="{E0CD24FD-3012-42A9-ADFB-8BB105B90C0A}" srcOrd="1" destOrd="0" presId="urn:microsoft.com/office/officeart/2009/3/layout/StepUpProcess"/>
    <dgm:cxn modelId="{6BFF98F3-D1DD-403F-9EBA-D41F9AC4EEF9}" type="presParOf" srcId="{005C6260-B014-4DF8-87F3-6CA0AD749791}" destId="{3A867A62-80A7-4502-A616-D7180F9C218F}" srcOrd="2" destOrd="0" presId="urn:microsoft.com/office/officeart/2009/3/layout/StepUpProcess"/>
    <dgm:cxn modelId="{E2349577-54B2-42B6-B39D-A1C0A5F0861E}" type="presParOf" srcId="{59960854-8E73-45A6-A8EC-ABFD29791E58}" destId="{21B67E45-9D1A-4690-AD60-67D4362AC5A5}" srcOrd="7" destOrd="0" presId="urn:microsoft.com/office/officeart/2009/3/layout/StepUpProcess"/>
    <dgm:cxn modelId="{20A3A2A1-1C0B-40F8-87B2-04AC962D7A2E}" type="presParOf" srcId="{21B67E45-9D1A-4690-AD60-67D4362AC5A5}" destId="{8EE1B8A1-126C-47C0-BD67-8F8A26931B7E}" srcOrd="0" destOrd="0" presId="urn:microsoft.com/office/officeart/2009/3/layout/StepUpProcess"/>
    <dgm:cxn modelId="{0C0AB3F6-93A5-4EB9-9A5C-722A2B17BC88}" type="presParOf" srcId="{59960854-8E73-45A6-A8EC-ABFD29791E58}" destId="{93F1012C-5E1F-4310-B5D4-C94D978A1FD3}" srcOrd="8" destOrd="0" presId="urn:microsoft.com/office/officeart/2009/3/layout/StepUpProcess"/>
    <dgm:cxn modelId="{5F03ADB6-4B05-4FD5-83A2-141FBF0B3C1C}" type="presParOf" srcId="{93F1012C-5E1F-4310-B5D4-C94D978A1FD3}" destId="{9ACE642E-B1F8-468E-A717-FA675A0089D7}" srcOrd="0" destOrd="0" presId="urn:microsoft.com/office/officeart/2009/3/layout/StepUpProcess"/>
    <dgm:cxn modelId="{703BC3F6-AF39-4E49-9B7A-9517F9F30857}" type="presParOf" srcId="{93F1012C-5E1F-4310-B5D4-C94D978A1FD3}" destId="{C60D5893-4DF9-4B03-87FD-6355AB15F8CA}" srcOrd="1" destOrd="0" presId="urn:microsoft.com/office/officeart/2009/3/layout/StepUpProcess"/>
    <dgm:cxn modelId="{762541D3-EEF2-4C01-A545-4DADEA51D381}" type="presParOf" srcId="{93F1012C-5E1F-4310-B5D4-C94D978A1FD3}" destId="{E87266F6-B0CA-473A-8936-78F78490B93E}" srcOrd="2" destOrd="0" presId="urn:microsoft.com/office/officeart/2009/3/layout/StepUpProcess"/>
    <dgm:cxn modelId="{19798AC8-FC6A-4158-A408-68DD6C8B0A9F}" type="presParOf" srcId="{59960854-8E73-45A6-A8EC-ABFD29791E58}" destId="{654C06C0-56D0-442B-8CFB-FB62E332B89A}" srcOrd="9" destOrd="0" presId="urn:microsoft.com/office/officeart/2009/3/layout/StepUpProcess"/>
    <dgm:cxn modelId="{0AE72006-2DC6-4D96-BD7C-F61797D24DE8}" type="presParOf" srcId="{654C06C0-56D0-442B-8CFB-FB62E332B89A}" destId="{95507648-4ABA-465F-AB62-E2386E9A2239}" srcOrd="0" destOrd="0" presId="urn:microsoft.com/office/officeart/2009/3/layout/StepUpProcess"/>
    <dgm:cxn modelId="{5367866B-35C2-44CF-A5FC-EACBFBE66224}" type="presParOf" srcId="{59960854-8E73-45A6-A8EC-ABFD29791E58}" destId="{5261DB16-F31D-471A-A168-AE76558ADB20}" srcOrd="10" destOrd="0" presId="urn:microsoft.com/office/officeart/2009/3/layout/StepUpProcess"/>
    <dgm:cxn modelId="{FBBDD0F7-9876-4404-A9DA-CDEDA9043909}" type="presParOf" srcId="{5261DB16-F31D-471A-A168-AE76558ADB20}" destId="{DB3088BB-B0C7-4537-BBFE-06081BE20469}" srcOrd="0" destOrd="0" presId="urn:microsoft.com/office/officeart/2009/3/layout/StepUpProcess"/>
    <dgm:cxn modelId="{8C24AC3D-CA8A-4DB8-A285-F14A7C0A0211}" type="presParOf" srcId="{5261DB16-F31D-471A-A168-AE76558ADB20}" destId="{E8A0778F-34C2-4F49-9EB9-B0F3DE50BE5C}" srcOrd="1" destOrd="0" presId="urn:microsoft.com/office/officeart/2009/3/layout/StepUpProcess"/>
    <dgm:cxn modelId="{66106F93-3A22-4C4D-A9F8-F93FEB13BD1E}" type="presParOf" srcId="{5261DB16-F31D-471A-A168-AE76558ADB20}" destId="{14D93AFF-FB94-488B-AC71-E1CF3A2FC4B2}" srcOrd="2" destOrd="0" presId="urn:microsoft.com/office/officeart/2009/3/layout/StepUpProcess"/>
    <dgm:cxn modelId="{C920292E-67CF-4E28-A9C7-8F3AF384FBF9}" type="presParOf" srcId="{59960854-8E73-45A6-A8EC-ABFD29791E58}" destId="{CD4C31E4-D5D4-4B6D-BF07-30449407C87F}" srcOrd="11" destOrd="0" presId="urn:microsoft.com/office/officeart/2009/3/layout/StepUpProcess"/>
    <dgm:cxn modelId="{EC3EE87D-F085-40FA-882F-7197E1A157CB}" type="presParOf" srcId="{CD4C31E4-D5D4-4B6D-BF07-30449407C87F}" destId="{CA7AAB6D-8B9C-4224-9356-431EF48174F2}" srcOrd="0" destOrd="0" presId="urn:microsoft.com/office/officeart/2009/3/layout/StepUpProcess"/>
    <dgm:cxn modelId="{600E97E8-B1AA-4AA1-9E8B-6B8DA4B340CB}" type="presParOf" srcId="{59960854-8E73-45A6-A8EC-ABFD29791E58}" destId="{2202D12C-1DAD-405B-949B-6E884D8C937B}" srcOrd="12" destOrd="0" presId="urn:microsoft.com/office/officeart/2009/3/layout/StepUpProcess"/>
    <dgm:cxn modelId="{91480195-D3E8-49ED-820C-974918FE0D54}" type="presParOf" srcId="{2202D12C-1DAD-405B-949B-6E884D8C937B}" destId="{B2BFC76D-BBED-4E4D-B3FE-3CD4BE0D5F54}" srcOrd="0" destOrd="0" presId="urn:microsoft.com/office/officeart/2009/3/layout/StepUpProcess"/>
    <dgm:cxn modelId="{B794FAA3-3059-46C0-AB4A-916E8847F1DA}" type="presParOf" srcId="{2202D12C-1DAD-405B-949B-6E884D8C937B}" destId="{FC2FEF92-3C21-4714-B588-02E7B1F0E2C8}"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97146-32B4-41A3-9F2D-23407851227B}">
      <dsp:nvSpPr>
        <dsp:cNvPr id="0" name=""/>
        <dsp:cNvSpPr/>
      </dsp:nvSpPr>
      <dsp:spPr>
        <a:xfrm>
          <a:off x="-4439873" y="-680925"/>
          <a:ext cx="5289326" cy="5289326"/>
        </a:xfrm>
        <a:prstGeom prst="blockArc">
          <a:avLst>
            <a:gd name="adj1" fmla="val 18900000"/>
            <a:gd name="adj2" fmla="val 2700000"/>
            <a:gd name="adj3" fmla="val 40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3FE369-4D84-48F4-AE62-C014D5CD7488}">
      <dsp:nvSpPr>
        <dsp:cNvPr id="0" name=""/>
        <dsp:cNvSpPr/>
      </dsp:nvSpPr>
      <dsp:spPr>
        <a:xfrm>
          <a:off x="371922" y="245388"/>
          <a:ext cx="6242547" cy="491091"/>
        </a:xfrm>
        <a:prstGeom prst="rect">
          <a:avLst/>
        </a:prstGeom>
        <a:solidFill>
          <a:schemeClr val="accent3">
            <a:lumMod val="20000"/>
            <a:lumOff val="80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9804"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a:solidFill>
                <a:schemeClr val="tx1"/>
              </a:solidFill>
              <a:latin typeface="Arial" panose="020B0604020202020204" pitchFamily="34" charset="0"/>
              <a:cs typeface="Arial" panose="020B0604020202020204" pitchFamily="34" charset="0"/>
            </a:rPr>
            <a:t>Verbesserte Verwaltung der öffentlichen Einnahmen</a:t>
          </a:r>
          <a:endParaRPr lang="de-DE" sz="1900" kern="1200">
            <a:solidFill>
              <a:schemeClr val="tx1"/>
            </a:solidFill>
          </a:endParaRPr>
        </a:p>
      </dsp:txBody>
      <dsp:txXfrm>
        <a:off x="371922" y="245388"/>
        <a:ext cx="6242547" cy="491091"/>
      </dsp:txXfrm>
    </dsp:sp>
    <dsp:sp modelId="{0092789E-8367-4691-84A9-2C74448FC3EE}">
      <dsp:nvSpPr>
        <dsp:cNvPr id="0" name=""/>
        <dsp:cNvSpPr/>
      </dsp:nvSpPr>
      <dsp:spPr>
        <a:xfrm>
          <a:off x="64990" y="184002"/>
          <a:ext cx="613864" cy="613864"/>
        </a:xfrm>
        <a:prstGeom prst="ellipse">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51D97E-E731-4ED6-8F82-EBBA5F9950D1}">
      <dsp:nvSpPr>
        <dsp:cNvPr id="0" name=""/>
        <dsp:cNvSpPr/>
      </dsp:nvSpPr>
      <dsp:spPr>
        <a:xfrm>
          <a:off x="723824" y="981790"/>
          <a:ext cx="5890645" cy="491091"/>
        </a:xfrm>
        <a:prstGeom prst="rect">
          <a:avLst/>
        </a:prstGeom>
        <a:solidFill>
          <a:schemeClr val="accent3">
            <a:lumMod val="20000"/>
            <a:lumOff val="80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9804"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a:solidFill>
                <a:schemeClr val="tx1"/>
              </a:solidFill>
              <a:latin typeface="Arial" panose="020B0604020202020204" pitchFamily="34" charset="0"/>
              <a:cs typeface="Arial" panose="020B0604020202020204" pitchFamily="34" charset="0"/>
            </a:rPr>
            <a:t>Verbessertes Investitionsklima </a:t>
          </a:r>
          <a:endParaRPr lang="de-DE" sz="1900" kern="1200"/>
        </a:p>
      </dsp:txBody>
      <dsp:txXfrm>
        <a:off x="723824" y="981790"/>
        <a:ext cx="5890645" cy="491091"/>
      </dsp:txXfrm>
    </dsp:sp>
    <dsp:sp modelId="{DBD5461D-56BF-412D-A2B3-4CD62DE76D80}">
      <dsp:nvSpPr>
        <dsp:cNvPr id="0" name=""/>
        <dsp:cNvSpPr/>
      </dsp:nvSpPr>
      <dsp:spPr>
        <a:xfrm>
          <a:off x="416892" y="920403"/>
          <a:ext cx="613864" cy="613864"/>
        </a:xfrm>
        <a:prstGeom prst="ellipse">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536F9F-78B6-4F0B-ADB2-1A8607D8F3CD}">
      <dsp:nvSpPr>
        <dsp:cNvPr id="0" name=""/>
        <dsp:cNvSpPr/>
      </dsp:nvSpPr>
      <dsp:spPr>
        <a:xfrm>
          <a:off x="831829" y="1718191"/>
          <a:ext cx="5782639" cy="491091"/>
        </a:xfrm>
        <a:prstGeom prst="rect">
          <a:avLst/>
        </a:prstGeom>
        <a:solidFill>
          <a:schemeClr val="accent3">
            <a:lumMod val="20000"/>
            <a:lumOff val="80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9804"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a:solidFill>
                <a:schemeClr val="tx1"/>
              </a:solidFill>
              <a:latin typeface="Arial" panose="020B0604020202020204" pitchFamily="34" charset="0"/>
              <a:cs typeface="Arial" panose="020B0604020202020204" pitchFamily="34" charset="0"/>
            </a:rPr>
            <a:t>Günstigere Kredite</a:t>
          </a:r>
          <a:endParaRPr lang="de-DE" sz="1900" kern="1200">
            <a:solidFill>
              <a:schemeClr val="tx1"/>
            </a:solidFill>
          </a:endParaRPr>
        </a:p>
      </dsp:txBody>
      <dsp:txXfrm>
        <a:off x="831829" y="1718191"/>
        <a:ext cx="5782639" cy="491091"/>
      </dsp:txXfrm>
    </dsp:sp>
    <dsp:sp modelId="{97FA9255-187D-4CA0-8077-19649ADB7A7D}">
      <dsp:nvSpPr>
        <dsp:cNvPr id="0" name=""/>
        <dsp:cNvSpPr/>
      </dsp:nvSpPr>
      <dsp:spPr>
        <a:xfrm>
          <a:off x="524897" y="1656805"/>
          <a:ext cx="613864" cy="613864"/>
        </a:xfrm>
        <a:prstGeom prst="ellipse">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087341-098E-48C3-9912-B9E0DF0B6CE8}">
      <dsp:nvSpPr>
        <dsp:cNvPr id="0" name=""/>
        <dsp:cNvSpPr/>
      </dsp:nvSpPr>
      <dsp:spPr>
        <a:xfrm>
          <a:off x="723824" y="2454593"/>
          <a:ext cx="5890645" cy="491091"/>
        </a:xfrm>
        <a:prstGeom prst="rect">
          <a:avLst/>
        </a:prstGeom>
        <a:solidFill>
          <a:schemeClr val="accent3">
            <a:lumMod val="20000"/>
            <a:lumOff val="8000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9804"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a:solidFill>
                <a:schemeClr val="tx1"/>
              </a:solidFill>
              <a:latin typeface="Arial" panose="020B0604020202020204" pitchFamily="34" charset="0"/>
              <a:cs typeface="Arial" panose="020B0604020202020204" pitchFamily="34" charset="0"/>
            </a:rPr>
            <a:t>Korruptionsbekämpfung</a:t>
          </a:r>
          <a:endParaRPr lang="de-DE" sz="1900" kern="1200"/>
        </a:p>
      </dsp:txBody>
      <dsp:txXfrm>
        <a:off x="723824" y="2454593"/>
        <a:ext cx="5890645" cy="491091"/>
      </dsp:txXfrm>
    </dsp:sp>
    <dsp:sp modelId="{24AE6E92-A48A-417A-AFA2-E555688FCEDD}">
      <dsp:nvSpPr>
        <dsp:cNvPr id="0" name=""/>
        <dsp:cNvSpPr/>
      </dsp:nvSpPr>
      <dsp:spPr>
        <a:xfrm>
          <a:off x="416892" y="2393206"/>
          <a:ext cx="613864" cy="613864"/>
        </a:xfrm>
        <a:prstGeom prst="ellipse">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B3F54D-C93D-4FEF-A1B1-BFD727C63E33}">
      <dsp:nvSpPr>
        <dsp:cNvPr id="0" name=""/>
        <dsp:cNvSpPr/>
      </dsp:nvSpPr>
      <dsp:spPr>
        <a:xfrm>
          <a:off x="371922" y="3190994"/>
          <a:ext cx="6242547" cy="491091"/>
        </a:xfrm>
        <a:prstGeom prst="rect">
          <a:avLst/>
        </a:prstGeom>
        <a:solidFill>
          <a:schemeClr val="accent3">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9804"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a:solidFill>
                <a:schemeClr val="tx1"/>
              </a:solidFill>
              <a:latin typeface="Arial" panose="020B0604020202020204" pitchFamily="34" charset="0"/>
              <a:cs typeface="Arial" panose="020B0604020202020204" pitchFamily="34" charset="0"/>
            </a:rPr>
            <a:t>Information und Beteiligung der Bevölkerung</a:t>
          </a:r>
        </a:p>
      </dsp:txBody>
      <dsp:txXfrm>
        <a:off x="371922" y="3190994"/>
        <a:ext cx="6242547" cy="491091"/>
      </dsp:txXfrm>
    </dsp:sp>
    <dsp:sp modelId="{9DFDEA34-8B52-4081-88DE-41307F627E6A}">
      <dsp:nvSpPr>
        <dsp:cNvPr id="0" name=""/>
        <dsp:cNvSpPr/>
      </dsp:nvSpPr>
      <dsp:spPr>
        <a:xfrm>
          <a:off x="64990" y="3129608"/>
          <a:ext cx="613864" cy="613864"/>
        </a:xfrm>
        <a:prstGeom prst="ellipse">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9E36B-0677-4A51-933C-3723388B2192}">
      <dsp:nvSpPr>
        <dsp:cNvPr id="0" name=""/>
        <dsp:cNvSpPr/>
      </dsp:nvSpPr>
      <dsp:spPr>
        <a:xfrm>
          <a:off x="0" y="382163"/>
          <a:ext cx="2856274" cy="1713764"/>
        </a:xfrm>
        <a:prstGeom prst="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b="1" i="0" u="none" kern="1200">
              <a:latin typeface="Arial" panose="020B0604020202020204" pitchFamily="34" charset="0"/>
              <a:cs typeface="Arial" panose="020B0604020202020204" pitchFamily="34" charset="0"/>
            </a:rPr>
            <a:t>54</a:t>
          </a:r>
        </a:p>
        <a:p>
          <a:pPr marL="0" lvl="0" indent="0" algn="ctr" defTabSz="1244600">
            <a:lnSpc>
              <a:spcPct val="90000"/>
            </a:lnSpc>
            <a:spcBef>
              <a:spcPct val="0"/>
            </a:spcBef>
            <a:spcAft>
              <a:spcPct val="35000"/>
            </a:spcAft>
            <a:buNone/>
          </a:pPr>
          <a:r>
            <a:rPr lang="de-DE" sz="2000" b="0" i="0" u="none" kern="1200">
              <a:latin typeface="Arial" panose="020B0604020202020204" pitchFamily="34" charset="0"/>
              <a:cs typeface="Arial" panose="020B0604020202020204" pitchFamily="34" charset="0"/>
            </a:rPr>
            <a:t>Länder implementieren EITI</a:t>
          </a:r>
          <a:endParaRPr lang="de-DE" sz="2000" kern="1200">
            <a:latin typeface="Arial" panose="020B0604020202020204" pitchFamily="34" charset="0"/>
            <a:cs typeface="Arial" panose="020B0604020202020204" pitchFamily="34" charset="0"/>
          </a:endParaRPr>
        </a:p>
      </dsp:txBody>
      <dsp:txXfrm>
        <a:off x="0" y="382163"/>
        <a:ext cx="2856274" cy="1713764"/>
      </dsp:txXfrm>
    </dsp:sp>
    <dsp:sp modelId="{CC209C95-5627-41D6-817B-B4082DE98B43}">
      <dsp:nvSpPr>
        <dsp:cNvPr id="0" name=""/>
        <dsp:cNvSpPr/>
      </dsp:nvSpPr>
      <dsp:spPr>
        <a:xfrm>
          <a:off x="3141901" y="382163"/>
          <a:ext cx="2856274" cy="1713764"/>
        </a:xfrm>
        <a:prstGeom prst="rect">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i="0" u="none" kern="1200">
              <a:latin typeface="Arial" panose="020B0604020202020204" pitchFamily="34" charset="0"/>
              <a:cs typeface="Arial" panose="020B0604020202020204" pitchFamily="34" charset="0"/>
            </a:rPr>
            <a:t>über US$2,64 Billionen</a:t>
          </a:r>
        </a:p>
        <a:p>
          <a:pPr marL="0" lvl="0" indent="0" algn="ctr" defTabSz="1066800">
            <a:lnSpc>
              <a:spcPct val="90000"/>
            </a:lnSpc>
            <a:spcBef>
              <a:spcPct val="0"/>
            </a:spcBef>
            <a:spcAft>
              <a:spcPct val="35000"/>
            </a:spcAft>
            <a:buNone/>
          </a:pPr>
          <a:r>
            <a:rPr lang="de-DE" sz="2000" b="0" i="0" u="none" kern="1200">
              <a:latin typeface="Arial" panose="020B0604020202020204" pitchFamily="34" charset="0"/>
              <a:cs typeface="Arial" panose="020B0604020202020204" pitchFamily="34" charset="0"/>
            </a:rPr>
            <a:t>Staatseinnahmen wurden offengelegt</a:t>
          </a:r>
          <a:endParaRPr lang="de-DE" sz="2000" kern="1200">
            <a:latin typeface="Arial" panose="020B0604020202020204" pitchFamily="34" charset="0"/>
            <a:cs typeface="Arial" panose="020B0604020202020204" pitchFamily="34" charset="0"/>
          </a:endParaRPr>
        </a:p>
      </dsp:txBody>
      <dsp:txXfrm>
        <a:off x="3141901" y="382163"/>
        <a:ext cx="2856274" cy="1713764"/>
      </dsp:txXfrm>
    </dsp:sp>
    <dsp:sp modelId="{EF72EC2E-E945-4614-AA97-DF267F718BFA}">
      <dsp:nvSpPr>
        <dsp:cNvPr id="0" name=""/>
        <dsp:cNvSpPr/>
      </dsp:nvSpPr>
      <dsp:spPr>
        <a:xfrm>
          <a:off x="6270322" y="395633"/>
          <a:ext cx="2856274" cy="1713764"/>
        </a:xfrm>
        <a:prstGeom prst="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i="0" u="none" kern="1200">
              <a:latin typeface="Arial" panose="020B0604020202020204" pitchFamily="34" charset="0"/>
              <a:cs typeface="Arial" panose="020B0604020202020204" pitchFamily="34" charset="0"/>
            </a:rPr>
            <a:t>über 675 Fiskaljahre</a:t>
          </a:r>
        </a:p>
        <a:p>
          <a:pPr marL="0" lvl="0" indent="0" algn="ctr" defTabSz="1066800">
            <a:lnSpc>
              <a:spcPct val="90000"/>
            </a:lnSpc>
            <a:spcBef>
              <a:spcPct val="0"/>
            </a:spcBef>
            <a:spcAft>
              <a:spcPct val="35000"/>
            </a:spcAft>
            <a:buNone/>
          </a:pPr>
          <a:r>
            <a:rPr lang="de-DE" sz="2000" b="0" i="0" u="none" kern="1200">
              <a:latin typeface="Arial" panose="020B0604020202020204" pitchFamily="34" charset="0"/>
              <a:cs typeface="Arial" panose="020B0604020202020204" pitchFamily="34" charset="0"/>
            </a:rPr>
            <a:t>wurden im Format offener Daten veröffentlicht</a:t>
          </a:r>
          <a:endParaRPr lang="de-DE" sz="2000" kern="1200">
            <a:latin typeface="Arial" panose="020B0604020202020204" pitchFamily="34" charset="0"/>
            <a:cs typeface="Arial" panose="020B0604020202020204" pitchFamily="34" charset="0"/>
          </a:endParaRPr>
        </a:p>
      </dsp:txBody>
      <dsp:txXfrm>
        <a:off x="6270322" y="395633"/>
        <a:ext cx="2856274" cy="1713764"/>
      </dsp:txXfrm>
    </dsp:sp>
    <dsp:sp modelId="{2B9B359D-E534-47AC-B2D3-3B780D1574F0}">
      <dsp:nvSpPr>
        <dsp:cNvPr id="0" name=""/>
        <dsp:cNvSpPr/>
      </dsp:nvSpPr>
      <dsp:spPr>
        <a:xfrm>
          <a:off x="1570950" y="2381555"/>
          <a:ext cx="2856274" cy="1713764"/>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i="0" u="none" kern="1200">
              <a:latin typeface="Arial" panose="020B0604020202020204" pitchFamily="34" charset="0"/>
              <a:cs typeface="Arial" panose="020B0604020202020204" pitchFamily="34" charset="0"/>
            </a:rPr>
            <a:t>mehr als 250</a:t>
          </a:r>
        </a:p>
        <a:p>
          <a:pPr marL="0" lvl="0" indent="0" algn="ctr" defTabSz="1066800">
            <a:lnSpc>
              <a:spcPct val="90000"/>
            </a:lnSpc>
            <a:spcBef>
              <a:spcPct val="0"/>
            </a:spcBef>
            <a:spcAft>
              <a:spcPct val="35000"/>
            </a:spcAft>
            <a:buNone/>
          </a:pPr>
          <a:r>
            <a:rPr lang="de-DE" sz="2000" b="0" i="0" u="none" kern="1200">
              <a:latin typeface="Arial" panose="020B0604020202020204" pitchFamily="34" charset="0"/>
              <a:cs typeface="Arial" panose="020B0604020202020204" pitchFamily="34" charset="0"/>
            </a:rPr>
            <a:t>NGOs engagieren sich auf lokaler und internationaler Ebene für EITI</a:t>
          </a:r>
          <a:endParaRPr lang="de-DE" sz="2000" kern="1200">
            <a:latin typeface="Arial" panose="020B0604020202020204" pitchFamily="34" charset="0"/>
            <a:cs typeface="Arial" panose="020B0604020202020204" pitchFamily="34" charset="0"/>
          </a:endParaRPr>
        </a:p>
      </dsp:txBody>
      <dsp:txXfrm>
        <a:off x="1570950" y="2381555"/>
        <a:ext cx="2856274" cy="1713764"/>
      </dsp:txXfrm>
    </dsp:sp>
    <dsp:sp modelId="{E0731474-49DA-4CB4-BB04-B5B17FEC155E}">
      <dsp:nvSpPr>
        <dsp:cNvPr id="0" name=""/>
        <dsp:cNvSpPr/>
      </dsp:nvSpPr>
      <dsp:spPr>
        <a:xfrm>
          <a:off x="4712852" y="2381555"/>
          <a:ext cx="2856274" cy="17137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de-DE" sz="2400" b="1" i="0" u="none" kern="1200">
              <a:latin typeface="Arial" panose="020B0604020202020204" pitchFamily="34" charset="0"/>
              <a:cs typeface="Arial" panose="020B0604020202020204" pitchFamily="34" charset="0"/>
            </a:rPr>
            <a:t>Über 60</a:t>
          </a:r>
        </a:p>
        <a:p>
          <a:pPr marL="0" lvl="0" indent="0" algn="ctr" defTabSz="1066800">
            <a:lnSpc>
              <a:spcPct val="90000"/>
            </a:lnSpc>
            <a:spcBef>
              <a:spcPct val="0"/>
            </a:spcBef>
            <a:spcAft>
              <a:spcPct val="35000"/>
            </a:spcAft>
            <a:buNone/>
          </a:pPr>
          <a:r>
            <a:rPr lang="de-DE" sz="2000" b="0" i="0" u="none" kern="1200">
              <a:latin typeface="Arial" panose="020B0604020202020204" pitchFamily="34" charset="0"/>
              <a:cs typeface="Arial" panose="020B0604020202020204" pitchFamily="34" charset="0"/>
            </a:rPr>
            <a:t>große Rohstoffunternehmen unterstützen EITI offiziell</a:t>
          </a:r>
          <a:endParaRPr lang="de-DE" sz="2000" kern="1200">
            <a:latin typeface="Arial" panose="020B0604020202020204" pitchFamily="34" charset="0"/>
            <a:cs typeface="Arial" panose="020B0604020202020204" pitchFamily="34" charset="0"/>
          </a:endParaRPr>
        </a:p>
      </dsp:txBody>
      <dsp:txXfrm>
        <a:off x="4712852" y="2381555"/>
        <a:ext cx="2856274" cy="17137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35F35-4EA9-4A40-8941-7BFCDF93B987}">
      <dsp:nvSpPr>
        <dsp:cNvPr id="0" name=""/>
        <dsp:cNvSpPr/>
      </dsp:nvSpPr>
      <dsp:spPr>
        <a:xfrm rot="5400000">
          <a:off x="286643" y="2374932"/>
          <a:ext cx="857082" cy="1426165"/>
        </a:xfrm>
        <a:prstGeom prst="corner">
          <a:avLst>
            <a:gd name="adj1" fmla="val 16120"/>
            <a:gd name="adj2" fmla="val 16110"/>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sp>
    <dsp:sp modelId="{E93E9BC9-BD85-4D0B-A944-C366464EAF27}">
      <dsp:nvSpPr>
        <dsp:cNvPr id="0" name=""/>
        <dsp:cNvSpPr/>
      </dsp:nvSpPr>
      <dsp:spPr>
        <a:xfrm>
          <a:off x="143574" y="2801048"/>
          <a:ext cx="1287550" cy="1128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de-DE" sz="1200" kern="1200">
              <a:latin typeface="Arial" panose="020B0604020202020204" pitchFamily="34" charset="0"/>
              <a:cs typeface="Arial" panose="020B0604020202020204" pitchFamily="34" charset="0"/>
            </a:rPr>
            <a:t>Annahme Kandidatur</a:t>
          </a:r>
        </a:p>
        <a:p>
          <a:pPr marL="0" lvl="0" indent="0" algn="l" defTabSz="533400">
            <a:lnSpc>
              <a:spcPct val="90000"/>
            </a:lnSpc>
            <a:spcBef>
              <a:spcPct val="0"/>
            </a:spcBef>
            <a:spcAft>
              <a:spcPct val="35000"/>
            </a:spcAft>
            <a:buNone/>
          </a:pPr>
          <a:r>
            <a:rPr lang="de-DE" sz="1200" b="1" kern="1200">
              <a:latin typeface="Arial" panose="020B0604020202020204" pitchFamily="34" charset="0"/>
              <a:cs typeface="Arial" panose="020B0604020202020204" pitchFamily="34" charset="0"/>
            </a:rPr>
            <a:t>2014</a:t>
          </a:r>
        </a:p>
      </dsp:txBody>
      <dsp:txXfrm>
        <a:off x="143574" y="2801048"/>
        <a:ext cx="1287550" cy="1128613"/>
      </dsp:txXfrm>
    </dsp:sp>
    <dsp:sp modelId="{EEA5542F-01BF-496E-B42E-3664564CB02E}">
      <dsp:nvSpPr>
        <dsp:cNvPr id="0" name=""/>
        <dsp:cNvSpPr/>
      </dsp:nvSpPr>
      <dsp:spPr>
        <a:xfrm>
          <a:off x="1188191" y="2269936"/>
          <a:ext cx="242933" cy="242933"/>
        </a:xfrm>
        <a:prstGeom prst="triangle">
          <a:avLst>
            <a:gd name="adj" fmla="val 100000"/>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sp>
    <dsp:sp modelId="{CC9D6D0D-AFE8-4ACC-8583-21447BC19188}">
      <dsp:nvSpPr>
        <dsp:cNvPr id="0" name=""/>
        <dsp:cNvSpPr/>
      </dsp:nvSpPr>
      <dsp:spPr>
        <a:xfrm rot="5400000">
          <a:off x="1862856" y="1984896"/>
          <a:ext cx="857082" cy="1426165"/>
        </a:xfrm>
        <a:prstGeom prst="corner">
          <a:avLst>
            <a:gd name="adj1" fmla="val 16120"/>
            <a:gd name="adj2" fmla="val 16110"/>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sp>
    <dsp:sp modelId="{471B14E6-8E27-4AFF-A677-A6A0E6A7E337}">
      <dsp:nvSpPr>
        <dsp:cNvPr id="0" name=""/>
        <dsp:cNvSpPr/>
      </dsp:nvSpPr>
      <dsp:spPr>
        <a:xfrm>
          <a:off x="1719787" y="2411012"/>
          <a:ext cx="1287550" cy="1128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de-DE" sz="1200" kern="1200">
              <a:latin typeface="Arial" panose="020B0604020202020204" pitchFamily="34" charset="0"/>
              <a:cs typeface="Arial" panose="020B0604020202020204" pitchFamily="34" charset="0"/>
            </a:rPr>
            <a:t>1. D-EITI-Bericht</a:t>
          </a:r>
        </a:p>
        <a:p>
          <a:pPr marL="0" lvl="0" indent="0" algn="l" defTabSz="533400">
            <a:lnSpc>
              <a:spcPct val="90000"/>
            </a:lnSpc>
            <a:spcBef>
              <a:spcPct val="0"/>
            </a:spcBef>
            <a:spcAft>
              <a:spcPct val="35000"/>
            </a:spcAft>
            <a:buNone/>
          </a:pPr>
          <a:r>
            <a:rPr lang="de-DE" sz="1200" b="1" kern="1200">
              <a:latin typeface="Arial" panose="020B0604020202020204" pitchFamily="34" charset="0"/>
              <a:cs typeface="Arial" panose="020B0604020202020204" pitchFamily="34" charset="0"/>
            </a:rPr>
            <a:t>2016</a:t>
          </a:r>
        </a:p>
      </dsp:txBody>
      <dsp:txXfrm>
        <a:off x="1719787" y="2411012"/>
        <a:ext cx="1287550" cy="1128613"/>
      </dsp:txXfrm>
    </dsp:sp>
    <dsp:sp modelId="{12C69627-032E-43B2-BA9F-226CAAF9516A}">
      <dsp:nvSpPr>
        <dsp:cNvPr id="0" name=""/>
        <dsp:cNvSpPr/>
      </dsp:nvSpPr>
      <dsp:spPr>
        <a:xfrm>
          <a:off x="2764403" y="1879900"/>
          <a:ext cx="242933" cy="242933"/>
        </a:xfrm>
        <a:prstGeom prst="triangle">
          <a:avLst>
            <a:gd name="adj" fmla="val 100000"/>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sp>
    <dsp:sp modelId="{5BC44B48-4FF6-4CD2-9A7F-2AFF6E12C34F}">
      <dsp:nvSpPr>
        <dsp:cNvPr id="0" name=""/>
        <dsp:cNvSpPr/>
      </dsp:nvSpPr>
      <dsp:spPr>
        <a:xfrm rot="5400000">
          <a:off x="3439069" y="1594861"/>
          <a:ext cx="857082" cy="1426165"/>
        </a:xfrm>
        <a:prstGeom prst="corner">
          <a:avLst>
            <a:gd name="adj1" fmla="val 16120"/>
            <a:gd name="adj2" fmla="val 16110"/>
          </a:avLst>
        </a:prstGeom>
        <a:solidFill>
          <a:schemeClr val="tx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047EDAA4-72D1-4BE8-8962-5846D326D3D8}">
      <dsp:nvSpPr>
        <dsp:cNvPr id="0" name=""/>
        <dsp:cNvSpPr/>
      </dsp:nvSpPr>
      <dsp:spPr>
        <a:xfrm>
          <a:off x="3302206" y="2044633"/>
          <a:ext cx="1448854" cy="1128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de-DE" sz="1200" kern="1200">
              <a:latin typeface="Arial" panose="020B0604020202020204" pitchFamily="34" charset="0"/>
              <a:cs typeface="Arial" panose="020B0604020202020204" pitchFamily="34" charset="0"/>
            </a:rPr>
            <a:t>1. Validierung </a:t>
          </a:r>
        </a:p>
        <a:p>
          <a:pPr marL="0" lvl="0" indent="0" algn="l" defTabSz="533400">
            <a:lnSpc>
              <a:spcPct val="90000"/>
            </a:lnSpc>
            <a:spcBef>
              <a:spcPct val="0"/>
            </a:spcBef>
            <a:spcAft>
              <a:spcPct val="35000"/>
            </a:spcAft>
            <a:buNone/>
          </a:pPr>
          <a:r>
            <a:rPr lang="de-DE" sz="1200" b="1" kern="1200">
              <a:latin typeface="Arial" panose="020B0604020202020204" pitchFamily="34" charset="0"/>
              <a:cs typeface="Arial" panose="020B0604020202020204" pitchFamily="34" charset="0"/>
            </a:rPr>
            <a:t>2018</a:t>
          </a:r>
        </a:p>
      </dsp:txBody>
      <dsp:txXfrm>
        <a:off x="3302206" y="2044633"/>
        <a:ext cx="1448854" cy="1128613"/>
      </dsp:txXfrm>
    </dsp:sp>
    <dsp:sp modelId="{2569A4A4-7CD3-405D-A969-21F53BDC7626}">
      <dsp:nvSpPr>
        <dsp:cNvPr id="0" name=""/>
        <dsp:cNvSpPr/>
      </dsp:nvSpPr>
      <dsp:spPr>
        <a:xfrm>
          <a:off x="4340616" y="1489865"/>
          <a:ext cx="242933" cy="242933"/>
        </a:xfrm>
        <a:prstGeom prst="triangle">
          <a:avLst>
            <a:gd name="adj" fmla="val 100000"/>
          </a:avLst>
        </a:prstGeom>
        <a:solidFill>
          <a:schemeClr val="tx2"/>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41CBBD6B-1BFE-4596-9001-2582F0DFA64F}">
      <dsp:nvSpPr>
        <dsp:cNvPr id="0" name=""/>
        <dsp:cNvSpPr/>
      </dsp:nvSpPr>
      <dsp:spPr>
        <a:xfrm rot="5400000">
          <a:off x="5015281" y="1204825"/>
          <a:ext cx="857082" cy="1426165"/>
        </a:xfrm>
        <a:prstGeom prst="corner">
          <a:avLst>
            <a:gd name="adj1" fmla="val 16120"/>
            <a:gd name="adj2" fmla="val 16110"/>
          </a:avLst>
        </a:prstGeom>
        <a:solidFill>
          <a:schemeClr val="accent1"/>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sp>
    <dsp:sp modelId="{E0CD24FD-3012-42A9-ADFB-8BB105B90C0A}">
      <dsp:nvSpPr>
        <dsp:cNvPr id="0" name=""/>
        <dsp:cNvSpPr/>
      </dsp:nvSpPr>
      <dsp:spPr>
        <a:xfrm>
          <a:off x="3305380" y="2485607"/>
          <a:ext cx="1519849" cy="1128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de-DE" sz="1200" b="1" kern="1200">
              <a:latin typeface="Arial" panose="020B0604020202020204" pitchFamily="34" charset="0"/>
              <a:cs typeface="Arial" panose="020B0604020202020204" pitchFamily="34" charset="0"/>
            </a:rPr>
            <a:t>Ergebnis 2019:</a:t>
          </a:r>
          <a:r>
            <a:rPr lang="de-DE" sz="1200" kern="1200">
              <a:latin typeface="Arial" panose="020B0604020202020204" pitchFamily="34" charset="0"/>
              <a:cs typeface="Arial" panose="020B0604020202020204" pitchFamily="34" charset="0"/>
            </a:rPr>
            <a:t> </a:t>
          </a:r>
        </a:p>
        <a:p>
          <a:pPr marL="0" lvl="0" indent="0" algn="l" defTabSz="533400">
            <a:lnSpc>
              <a:spcPct val="90000"/>
            </a:lnSpc>
            <a:spcBef>
              <a:spcPct val="0"/>
            </a:spcBef>
            <a:spcAft>
              <a:spcPct val="35000"/>
            </a:spcAft>
            <a:buNone/>
          </a:pPr>
          <a:r>
            <a:rPr lang="de-DE" sz="1200" kern="1200">
              <a:latin typeface="Arial" panose="020B0604020202020204" pitchFamily="34" charset="0"/>
              <a:cs typeface="Arial" panose="020B0604020202020204" pitchFamily="34" charset="0"/>
            </a:rPr>
            <a:t>EITI-konformes Land</a:t>
          </a:r>
        </a:p>
      </dsp:txBody>
      <dsp:txXfrm>
        <a:off x="3305380" y="2485607"/>
        <a:ext cx="1519849" cy="1128613"/>
      </dsp:txXfrm>
    </dsp:sp>
    <dsp:sp modelId="{3A867A62-80A7-4502-A616-D7180F9C218F}">
      <dsp:nvSpPr>
        <dsp:cNvPr id="0" name=""/>
        <dsp:cNvSpPr/>
      </dsp:nvSpPr>
      <dsp:spPr>
        <a:xfrm>
          <a:off x="5916829" y="1099830"/>
          <a:ext cx="242933" cy="242933"/>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CE642E-B1F8-468E-A717-FA675A0089D7}">
      <dsp:nvSpPr>
        <dsp:cNvPr id="0" name=""/>
        <dsp:cNvSpPr/>
      </dsp:nvSpPr>
      <dsp:spPr>
        <a:xfrm rot="5400000">
          <a:off x="6591494" y="814790"/>
          <a:ext cx="857082" cy="1426165"/>
        </a:xfrm>
        <a:prstGeom prst="corner">
          <a:avLst>
            <a:gd name="adj1" fmla="val 16120"/>
            <a:gd name="adj2" fmla="val 16110"/>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sp>
    <dsp:sp modelId="{C60D5893-4DF9-4B03-87FD-6355AB15F8CA}">
      <dsp:nvSpPr>
        <dsp:cNvPr id="0" name=""/>
        <dsp:cNvSpPr/>
      </dsp:nvSpPr>
      <dsp:spPr>
        <a:xfrm>
          <a:off x="4887336" y="1647094"/>
          <a:ext cx="1287550" cy="1128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de-DE" sz="1200" kern="1200">
              <a:latin typeface="Arial" panose="020B0604020202020204" pitchFamily="34" charset="0"/>
              <a:cs typeface="Arial" panose="020B0604020202020204" pitchFamily="34" charset="0"/>
            </a:rPr>
            <a:t>Jährliche </a:t>
          </a:r>
          <a:br>
            <a:rPr lang="de-DE" sz="1200" kern="1200">
              <a:latin typeface="Arial" panose="020B0604020202020204" pitchFamily="34" charset="0"/>
              <a:cs typeface="Arial" panose="020B0604020202020204" pitchFamily="34" charset="0"/>
            </a:rPr>
          </a:br>
          <a:r>
            <a:rPr lang="de-DE" sz="1200" kern="1200">
              <a:latin typeface="Arial" panose="020B0604020202020204" pitchFamily="34" charset="0"/>
              <a:cs typeface="Arial" panose="020B0604020202020204" pitchFamily="34" charset="0"/>
            </a:rPr>
            <a:t>D-EITI-Berichte</a:t>
          </a:r>
        </a:p>
      </dsp:txBody>
      <dsp:txXfrm>
        <a:off x="4887336" y="1647094"/>
        <a:ext cx="1287550" cy="1128613"/>
      </dsp:txXfrm>
    </dsp:sp>
    <dsp:sp modelId="{E87266F6-B0CA-473A-8936-78F78490B93E}">
      <dsp:nvSpPr>
        <dsp:cNvPr id="0" name=""/>
        <dsp:cNvSpPr/>
      </dsp:nvSpPr>
      <dsp:spPr>
        <a:xfrm>
          <a:off x="7493042" y="709794"/>
          <a:ext cx="242933" cy="242933"/>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3088BB-B0C7-4537-BBFE-06081BE20469}">
      <dsp:nvSpPr>
        <dsp:cNvPr id="0" name=""/>
        <dsp:cNvSpPr/>
      </dsp:nvSpPr>
      <dsp:spPr>
        <a:xfrm rot="5400000">
          <a:off x="8167707" y="446080"/>
          <a:ext cx="857082" cy="1426165"/>
        </a:xfrm>
        <a:prstGeom prst="corner">
          <a:avLst>
            <a:gd name="adj1" fmla="val 16120"/>
            <a:gd name="adj2" fmla="val 16110"/>
          </a:avLst>
        </a:prstGeom>
        <a:solidFill>
          <a:srgbClr val="0076AF"/>
        </a:solidFill>
        <a:ln w="25400" cap="flat" cmpd="sng" algn="ctr">
          <a:solidFill>
            <a:srgbClr val="2972B5"/>
          </a:solidFill>
          <a:prstDash val="solid"/>
        </a:ln>
        <a:effectLst/>
      </dsp:spPr>
      <dsp:style>
        <a:lnRef idx="2">
          <a:scrgbClr r="0" g="0" b="0"/>
        </a:lnRef>
        <a:fillRef idx="1">
          <a:scrgbClr r="0" g="0" b="0"/>
        </a:fillRef>
        <a:effectRef idx="0">
          <a:scrgbClr r="0" g="0" b="0"/>
        </a:effectRef>
        <a:fontRef idx="minor">
          <a:schemeClr val="lt1"/>
        </a:fontRef>
      </dsp:style>
    </dsp:sp>
    <dsp:sp modelId="{E8A0778F-34C2-4F49-9EB9-B0F3DE50BE5C}">
      <dsp:nvSpPr>
        <dsp:cNvPr id="0" name=""/>
        <dsp:cNvSpPr/>
      </dsp:nvSpPr>
      <dsp:spPr>
        <a:xfrm>
          <a:off x="6452366" y="1261031"/>
          <a:ext cx="1494601" cy="1085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ts val="1200"/>
            </a:spcBef>
            <a:spcAft>
              <a:spcPct val="35000"/>
            </a:spcAft>
            <a:buNone/>
          </a:pPr>
          <a:r>
            <a:rPr lang="de-DE" sz="1200" kern="1200">
              <a:latin typeface="Arial" panose="020B0604020202020204" pitchFamily="34" charset="0"/>
              <a:cs typeface="Arial" panose="020B0604020202020204" pitchFamily="34" charset="0"/>
            </a:rPr>
            <a:t>Pilotprojekt zur risikobasierten Qualitätssicherung</a:t>
          </a:r>
          <a:br>
            <a:rPr lang="de-DE" sz="1200" kern="1200">
              <a:latin typeface="Arial" panose="020B0604020202020204" pitchFamily="34" charset="0"/>
              <a:cs typeface="Arial" panose="020B0604020202020204" pitchFamily="34" charset="0"/>
            </a:rPr>
          </a:br>
          <a:r>
            <a:rPr lang="de-DE" sz="1200" b="1" kern="1200">
              <a:latin typeface="Arial" panose="020B0604020202020204" pitchFamily="34" charset="0"/>
              <a:cs typeface="Arial" panose="020B0604020202020204" pitchFamily="34" charset="0"/>
            </a:rPr>
            <a:t>2021</a:t>
          </a:r>
        </a:p>
      </dsp:txBody>
      <dsp:txXfrm>
        <a:off x="6452366" y="1261031"/>
        <a:ext cx="1494601" cy="1085962"/>
      </dsp:txXfrm>
    </dsp:sp>
    <dsp:sp modelId="{14D93AFF-FB94-488B-AC71-E1CF3A2FC4B2}">
      <dsp:nvSpPr>
        <dsp:cNvPr id="0" name=""/>
        <dsp:cNvSpPr/>
      </dsp:nvSpPr>
      <dsp:spPr>
        <a:xfrm>
          <a:off x="9069255" y="341084"/>
          <a:ext cx="242933" cy="242933"/>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BFC76D-BBED-4E4D-B3FE-3CD4BE0D5F54}">
      <dsp:nvSpPr>
        <dsp:cNvPr id="0" name=""/>
        <dsp:cNvSpPr/>
      </dsp:nvSpPr>
      <dsp:spPr>
        <a:xfrm rot="5400000">
          <a:off x="9743920" y="56044"/>
          <a:ext cx="857082" cy="1426165"/>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2FEF92-3C21-4714-B588-02E7B1F0E2C8}">
      <dsp:nvSpPr>
        <dsp:cNvPr id="0" name=""/>
        <dsp:cNvSpPr/>
      </dsp:nvSpPr>
      <dsp:spPr>
        <a:xfrm>
          <a:off x="8011938" y="887953"/>
          <a:ext cx="1287550" cy="1128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ts val="600"/>
            </a:spcAft>
            <a:buNone/>
          </a:pPr>
          <a:r>
            <a:rPr lang="de-DE" sz="1200" kern="1200">
              <a:latin typeface="Arial" panose="020B0604020202020204" pitchFamily="34" charset="0"/>
              <a:cs typeface="Arial" panose="020B0604020202020204" pitchFamily="34" charset="0"/>
            </a:rPr>
            <a:t>2. Validierung </a:t>
          </a:r>
          <a:r>
            <a:rPr lang="de-DE" sz="1200" b="1" kern="1200">
              <a:latin typeface="Arial" panose="020B0604020202020204" pitchFamily="34" charset="0"/>
              <a:cs typeface="Arial" panose="020B0604020202020204" pitchFamily="34" charset="0"/>
            </a:rPr>
            <a:t>2023</a:t>
          </a:r>
        </a:p>
      </dsp:txBody>
      <dsp:txXfrm>
        <a:off x="8011938" y="887953"/>
        <a:ext cx="1287550" cy="112861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1" y="0"/>
            <a:ext cx="3076363" cy="511322"/>
          </a:xfrm>
          <a:prstGeom prst="rect">
            <a:avLst/>
          </a:prstGeom>
          <a:noFill/>
          <a:ln w="9525">
            <a:noFill/>
            <a:miter lim="800000"/>
            <a:headEnd/>
            <a:tailEnd/>
          </a:ln>
          <a:effectLst/>
        </p:spPr>
        <p:txBody>
          <a:bodyPr vert="horz" wrap="square" lIns="94313" tIns="47157" rIns="94313" bIns="47157" numCol="1" anchor="t" anchorCtr="0" compatLnSpc="1">
            <a:prstTxWarp prst="textNoShape">
              <a:avLst/>
            </a:prstTxWarp>
          </a:bodyPr>
          <a:lstStyle>
            <a:lvl1pPr>
              <a:defRPr sz="1200" b="0">
                <a:solidFill>
                  <a:schemeClr val="tx1"/>
                </a:solidFill>
                <a:latin typeface="Times" charset="0"/>
              </a:defRPr>
            </a:lvl1pPr>
          </a:lstStyle>
          <a:p>
            <a:endParaRPr lang="de-DE">
              <a:latin typeface="Arial Narrow" pitchFamily="34" charset="0"/>
            </a:endParaRPr>
          </a:p>
        </p:txBody>
      </p:sp>
      <p:sp>
        <p:nvSpPr>
          <p:cNvPr id="66563" name="Rectangle 3"/>
          <p:cNvSpPr>
            <a:spLocks noGrp="1" noChangeArrowheads="1"/>
          </p:cNvSpPr>
          <p:nvPr>
            <p:ph type="dt" sz="quarter" idx="1"/>
          </p:nvPr>
        </p:nvSpPr>
        <p:spPr bwMode="auto">
          <a:xfrm>
            <a:off x="4022937" y="0"/>
            <a:ext cx="3076363" cy="511322"/>
          </a:xfrm>
          <a:prstGeom prst="rect">
            <a:avLst/>
          </a:prstGeom>
          <a:noFill/>
          <a:ln w="9525">
            <a:noFill/>
            <a:miter lim="800000"/>
            <a:headEnd/>
            <a:tailEnd/>
          </a:ln>
          <a:effectLst/>
        </p:spPr>
        <p:txBody>
          <a:bodyPr vert="horz" wrap="square" lIns="94313" tIns="47157" rIns="94313" bIns="47157" numCol="1" anchor="t" anchorCtr="0" compatLnSpc="1">
            <a:prstTxWarp prst="textNoShape">
              <a:avLst/>
            </a:prstTxWarp>
          </a:bodyPr>
          <a:lstStyle>
            <a:lvl1pPr algn="r">
              <a:defRPr sz="1200" b="0">
                <a:solidFill>
                  <a:schemeClr val="tx1"/>
                </a:solidFill>
                <a:latin typeface="Times" charset="0"/>
              </a:defRPr>
            </a:lvl1pPr>
          </a:lstStyle>
          <a:p>
            <a:endParaRPr lang="de-DE">
              <a:latin typeface="Arial Narrow" pitchFamily="34" charset="0"/>
            </a:endParaRPr>
          </a:p>
        </p:txBody>
      </p:sp>
      <p:sp>
        <p:nvSpPr>
          <p:cNvPr id="66564" name="Rectangle 4"/>
          <p:cNvSpPr>
            <a:spLocks noGrp="1" noChangeArrowheads="1"/>
          </p:cNvSpPr>
          <p:nvPr>
            <p:ph type="ftr" sz="quarter" idx="2"/>
          </p:nvPr>
        </p:nvSpPr>
        <p:spPr bwMode="auto">
          <a:xfrm>
            <a:off x="1" y="9723291"/>
            <a:ext cx="3076363" cy="511322"/>
          </a:xfrm>
          <a:prstGeom prst="rect">
            <a:avLst/>
          </a:prstGeom>
          <a:noFill/>
          <a:ln w="9525">
            <a:noFill/>
            <a:miter lim="800000"/>
            <a:headEnd/>
            <a:tailEnd/>
          </a:ln>
          <a:effectLst/>
        </p:spPr>
        <p:txBody>
          <a:bodyPr vert="horz" wrap="square" lIns="94313" tIns="47157" rIns="94313" bIns="47157" numCol="1" anchor="b" anchorCtr="0" compatLnSpc="1">
            <a:prstTxWarp prst="textNoShape">
              <a:avLst/>
            </a:prstTxWarp>
          </a:bodyPr>
          <a:lstStyle>
            <a:lvl1pPr>
              <a:defRPr sz="1200" b="0">
                <a:solidFill>
                  <a:schemeClr val="tx1"/>
                </a:solidFill>
                <a:latin typeface="Times" charset="0"/>
              </a:defRPr>
            </a:lvl1pPr>
          </a:lstStyle>
          <a:p>
            <a:endParaRPr lang="de-DE">
              <a:latin typeface="Arial Narrow" pitchFamily="34" charset="0"/>
            </a:endParaRPr>
          </a:p>
        </p:txBody>
      </p:sp>
      <p:sp>
        <p:nvSpPr>
          <p:cNvPr id="66565" name="Rectangle 5"/>
          <p:cNvSpPr>
            <a:spLocks noGrp="1" noChangeArrowheads="1"/>
          </p:cNvSpPr>
          <p:nvPr>
            <p:ph type="sldNum" sz="quarter" idx="3"/>
          </p:nvPr>
        </p:nvSpPr>
        <p:spPr bwMode="auto">
          <a:xfrm>
            <a:off x="4022937" y="9723291"/>
            <a:ext cx="3076363" cy="511322"/>
          </a:xfrm>
          <a:prstGeom prst="rect">
            <a:avLst/>
          </a:prstGeom>
          <a:noFill/>
          <a:ln w="9525">
            <a:noFill/>
            <a:miter lim="800000"/>
            <a:headEnd/>
            <a:tailEnd/>
          </a:ln>
          <a:effectLst/>
        </p:spPr>
        <p:txBody>
          <a:bodyPr vert="horz" wrap="square" lIns="94313" tIns="47157" rIns="94313" bIns="47157" numCol="1" anchor="b" anchorCtr="0" compatLnSpc="1">
            <a:prstTxWarp prst="textNoShape">
              <a:avLst/>
            </a:prstTxWarp>
          </a:bodyPr>
          <a:lstStyle>
            <a:lvl1pPr algn="r">
              <a:defRPr sz="1200" b="0">
                <a:solidFill>
                  <a:schemeClr val="tx1"/>
                </a:solidFill>
                <a:latin typeface="Times" charset="0"/>
              </a:defRPr>
            </a:lvl1pPr>
          </a:lstStyle>
          <a:p>
            <a:fld id="{47F930EC-4FD0-431B-BB9B-47DE359CDF6F}" type="slidenum">
              <a:rPr lang="de-DE">
                <a:latin typeface="Arial Narrow" pitchFamily="34" charset="0"/>
              </a:rPr>
              <a:pPr/>
              <a:t>‹#›</a:t>
            </a:fld>
            <a:endParaRPr lang="de-DE">
              <a:latin typeface="Arial Narrow" pitchFamily="34" charset="0"/>
            </a:endParaRPr>
          </a:p>
        </p:txBody>
      </p:sp>
    </p:spTree>
    <p:extLst>
      <p:ext uri="{BB962C8B-B14F-4D97-AF65-F5344CB8AC3E}">
        <p14:creationId xmlns:p14="http://schemas.microsoft.com/office/powerpoint/2010/main" val="2484227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1" y="0"/>
            <a:ext cx="3076363" cy="511322"/>
          </a:xfrm>
          <a:prstGeom prst="rect">
            <a:avLst/>
          </a:prstGeom>
          <a:noFill/>
          <a:ln w="9525">
            <a:noFill/>
            <a:miter lim="800000"/>
            <a:headEnd/>
            <a:tailEnd/>
          </a:ln>
          <a:effectLst/>
        </p:spPr>
        <p:txBody>
          <a:bodyPr vert="horz" wrap="square" lIns="94313" tIns="47157" rIns="94313" bIns="47157" numCol="1" anchor="t" anchorCtr="0" compatLnSpc="1">
            <a:prstTxWarp prst="textNoShape">
              <a:avLst/>
            </a:prstTxWarp>
          </a:bodyPr>
          <a:lstStyle>
            <a:lvl1pPr>
              <a:defRPr sz="1200" b="0">
                <a:solidFill>
                  <a:schemeClr val="tx1"/>
                </a:solidFill>
                <a:latin typeface="Arial Narrow" pitchFamily="34" charset="0"/>
              </a:defRPr>
            </a:lvl1pPr>
          </a:lstStyle>
          <a:p>
            <a:endParaRPr lang="de-DE"/>
          </a:p>
        </p:txBody>
      </p:sp>
      <p:sp>
        <p:nvSpPr>
          <p:cNvPr id="8195" name="Rectangle 3"/>
          <p:cNvSpPr>
            <a:spLocks noGrp="1" noChangeArrowheads="1"/>
          </p:cNvSpPr>
          <p:nvPr>
            <p:ph type="dt" idx="1"/>
          </p:nvPr>
        </p:nvSpPr>
        <p:spPr bwMode="auto">
          <a:xfrm>
            <a:off x="4022937" y="0"/>
            <a:ext cx="3076363" cy="511322"/>
          </a:xfrm>
          <a:prstGeom prst="rect">
            <a:avLst/>
          </a:prstGeom>
          <a:noFill/>
          <a:ln w="9525">
            <a:noFill/>
            <a:miter lim="800000"/>
            <a:headEnd/>
            <a:tailEnd/>
          </a:ln>
          <a:effectLst/>
        </p:spPr>
        <p:txBody>
          <a:bodyPr vert="horz" wrap="square" lIns="94313" tIns="47157" rIns="94313" bIns="47157" numCol="1" anchor="t" anchorCtr="0" compatLnSpc="1">
            <a:prstTxWarp prst="textNoShape">
              <a:avLst/>
            </a:prstTxWarp>
          </a:bodyPr>
          <a:lstStyle>
            <a:lvl1pPr algn="r">
              <a:defRPr sz="1200" b="0">
                <a:solidFill>
                  <a:schemeClr val="tx1"/>
                </a:solidFill>
                <a:latin typeface="Arial Narrow" pitchFamily="34" charset="0"/>
              </a:defRPr>
            </a:lvl1pPr>
          </a:lstStyle>
          <a:p>
            <a:endParaRPr lang="de-DE"/>
          </a:p>
        </p:txBody>
      </p:sp>
      <p:sp>
        <p:nvSpPr>
          <p:cNvPr id="8196" name="Rectangle 4"/>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946574" y="4861646"/>
            <a:ext cx="5206154" cy="4605167"/>
          </a:xfrm>
          <a:prstGeom prst="rect">
            <a:avLst/>
          </a:prstGeom>
          <a:noFill/>
          <a:ln w="9525">
            <a:noFill/>
            <a:miter lim="800000"/>
            <a:headEnd/>
            <a:tailEnd/>
          </a:ln>
          <a:effectLst/>
        </p:spPr>
        <p:txBody>
          <a:bodyPr vert="horz" wrap="square" lIns="94313" tIns="47157" rIns="94313" bIns="47157"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
        <p:nvSpPr>
          <p:cNvPr id="8198" name="Rectangle 6"/>
          <p:cNvSpPr>
            <a:spLocks noGrp="1" noChangeArrowheads="1"/>
          </p:cNvSpPr>
          <p:nvPr>
            <p:ph type="ftr" sz="quarter" idx="4"/>
          </p:nvPr>
        </p:nvSpPr>
        <p:spPr bwMode="auto">
          <a:xfrm>
            <a:off x="1" y="9723291"/>
            <a:ext cx="3076363" cy="511322"/>
          </a:xfrm>
          <a:prstGeom prst="rect">
            <a:avLst/>
          </a:prstGeom>
          <a:noFill/>
          <a:ln w="9525">
            <a:noFill/>
            <a:miter lim="800000"/>
            <a:headEnd/>
            <a:tailEnd/>
          </a:ln>
          <a:effectLst/>
        </p:spPr>
        <p:txBody>
          <a:bodyPr vert="horz" wrap="square" lIns="94313" tIns="47157" rIns="94313" bIns="47157" numCol="1" anchor="b" anchorCtr="0" compatLnSpc="1">
            <a:prstTxWarp prst="textNoShape">
              <a:avLst/>
            </a:prstTxWarp>
          </a:bodyPr>
          <a:lstStyle>
            <a:lvl1pPr>
              <a:defRPr sz="1200" b="0">
                <a:solidFill>
                  <a:schemeClr val="tx1"/>
                </a:solidFill>
                <a:latin typeface="Arial Narrow" pitchFamily="34" charset="0"/>
              </a:defRPr>
            </a:lvl1pPr>
          </a:lstStyle>
          <a:p>
            <a:endParaRPr lang="de-DE"/>
          </a:p>
        </p:txBody>
      </p:sp>
      <p:sp>
        <p:nvSpPr>
          <p:cNvPr id="8199" name="Rectangle 7"/>
          <p:cNvSpPr>
            <a:spLocks noGrp="1" noChangeArrowheads="1"/>
          </p:cNvSpPr>
          <p:nvPr>
            <p:ph type="sldNum" sz="quarter" idx="5"/>
          </p:nvPr>
        </p:nvSpPr>
        <p:spPr bwMode="auto">
          <a:xfrm>
            <a:off x="4022937" y="9723291"/>
            <a:ext cx="3076363" cy="511322"/>
          </a:xfrm>
          <a:prstGeom prst="rect">
            <a:avLst/>
          </a:prstGeom>
          <a:noFill/>
          <a:ln w="9525">
            <a:noFill/>
            <a:miter lim="800000"/>
            <a:headEnd/>
            <a:tailEnd/>
          </a:ln>
          <a:effectLst/>
        </p:spPr>
        <p:txBody>
          <a:bodyPr vert="horz" wrap="square" lIns="94313" tIns="47157" rIns="94313" bIns="47157" numCol="1" anchor="b" anchorCtr="0" compatLnSpc="1">
            <a:prstTxWarp prst="textNoShape">
              <a:avLst/>
            </a:prstTxWarp>
          </a:bodyPr>
          <a:lstStyle>
            <a:lvl1pPr algn="r">
              <a:defRPr sz="1200" b="0">
                <a:solidFill>
                  <a:schemeClr val="tx1"/>
                </a:solidFill>
                <a:latin typeface="Arial Narrow" pitchFamily="34" charset="0"/>
              </a:defRPr>
            </a:lvl1pPr>
          </a:lstStyle>
          <a:p>
            <a:fld id="{276F4F92-661F-4424-ADED-7D3829A4203F}" type="slidenum">
              <a:rPr lang="de-DE" smtClean="0"/>
              <a:pPr/>
              <a:t>‹#›</a:t>
            </a:fld>
            <a:endParaRPr lang="de-DE"/>
          </a:p>
        </p:txBody>
      </p:sp>
    </p:spTree>
    <p:extLst>
      <p:ext uri="{BB962C8B-B14F-4D97-AF65-F5344CB8AC3E}">
        <p14:creationId xmlns:p14="http://schemas.microsoft.com/office/powerpoint/2010/main" val="320160049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Narrow" pitchFamily="34" charset="0"/>
        <a:ea typeface="+mn-ea"/>
        <a:cs typeface="+mn-cs"/>
      </a:defRPr>
    </a:lvl1pPr>
    <a:lvl2pPr marL="457200" algn="l" rtl="0" fontAlgn="base">
      <a:spcBef>
        <a:spcPct val="30000"/>
      </a:spcBef>
      <a:spcAft>
        <a:spcPct val="0"/>
      </a:spcAft>
      <a:defRPr sz="1200" kern="1200">
        <a:solidFill>
          <a:schemeClr val="tx1"/>
        </a:solidFill>
        <a:latin typeface="Arial Narrow" pitchFamily="34" charset="0"/>
        <a:ea typeface="+mn-ea"/>
        <a:cs typeface="+mn-cs"/>
      </a:defRPr>
    </a:lvl2pPr>
    <a:lvl3pPr marL="914400" algn="l" rtl="0" fontAlgn="base">
      <a:spcBef>
        <a:spcPct val="30000"/>
      </a:spcBef>
      <a:spcAft>
        <a:spcPct val="0"/>
      </a:spcAft>
      <a:defRPr sz="1200" kern="1200">
        <a:solidFill>
          <a:schemeClr val="tx1"/>
        </a:solidFill>
        <a:latin typeface="Arial Narrow" pitchFamily="34" charset="0"/>
        <a:ea typeface="+mn-ea"/>
        <a:cs typeface="+mn-cs"/>
      </a:defRPr>
    </a:lvl3pPr>
    <a:lvl4pPr marL="1371600" algn="l" rtl="0" fontAlgn="base">
      <a:spcBef>
        <a:spcPct val="30000"/>
      </a:spcBef>
      <a:spcAft>
        <a:spcPct val="0"/>
      </a:spcAft>
      <a:defRPr sz="1200" kern="1200">
        <a:solidFill>
          <a:schemeClr val="tx1"/>
        </a:solidFill>
        <a:latin typeface="Arial Narrow" pitchFamily="34" charset="0"/>
        <a:ea typeface="+mn-ea"/>
        <a:cs typeface="+mn-cs"/>
      </a:defRPr>
    </a:lvl4pPr>
    <a:lvl5pPr marL="1828800" algn="l" rtl="0" fontAlgn="base">
      <a:spcBef>
        <a:spcPct val="30000"/>
      </a:spcBef>
      <a:spcAft>
        <a:spcPct val="0"/>
      </a:spcAft>
      <a:defRPr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10</a:t>
            </a:fld>
            <a:endParaRPr lang="de-DE"/>
          </a:p>
        </p:txBody>
      </p:sp>
    </p:spTree>
    <p:extLst>
      <p:ext uri="{BB962C8B-B14F-4D97-AF65-F5344CB8AC3E}">
        <p14:creationId xmlns:p14="http://schemas.microsoft.com/office/powerpoint/2010/main" val="3693850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76F4F92-661F-4424-ADED-7D3829A4203F}" type="slidenum">
              <a:rPr lang="de-DE" smtClean="0"/>
              <a:pPr/>
              <a:t>23</a:t>
            </a:fld>
            <a:endParaRPr lang="de-DE"/>
          </a:p>
        </p:txBody>
      </p:sp>
    </p:spTree>
    <p:extLst>
      <p:ext uri="{BB962C8B-B14F-4D97-AF65-F5344CB8AC3E}">
        <p14:creationId xmlns:p14="http://schemas.microsoft.com/office/powerpoint/2010/main" val="198616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24</a:t>
            </a:fld>
            <a:endParaRPr lang="de-DE"/>
          </a:p>
        </p:txBody>
      </p:sp>
    </p:spTree>
    <p:extLst>
      <p:ext uri="{BB962C8B-B14F-4D97-AF65-F5344CB8AC3E}">
        <p14:creationId xmlns:p14="http://schemas.microsoft.com/office/powerpoint/2010/main" val="3086993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8350"/>
            <a:ext cx="6819900" cy="3836988"/>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76F4F92-661F-4424-ADED-7D3829A4203F}" type="slidenum">
              <a:rPr lang="de-DE" smtClean="0"/>
              <a:pPr/>
              <a:t>27</a:t>
            </a:fld>
            <a:endParaRPr lang="de-DE"/>
          </a:p>
        </p:txBody>
      </p:sp>
    </p:spTree>
    <p:extLst>
      <p:ext uri="{BB962C8B-B14F-4D97-AF65-F5344CB8AC3E}">
        <p14:creationId xmlns:p14="http://schemas.microsoft.com/office/powerpoint/2010/main" val="1470869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Aktualisierung pandemiebedingt verspätet</a:t>
            </a:r>
          </a:p>
        </p:txBody>
      </p:sp>
      <p:sp>
        <p:nvSpPr>
          <p:cNvPr id="4" name="Foliennummernplatzhalter 3"/>
          <p:cNvSpPr>
            <a:spLocks noGrp="1"/>
          </p:cNvSpPr>
          <p:nvPr>
            <p:ph type="sldNum" sz="quarter" idx="5"/>
          </p:nvPr>
        </p:nvSpPr>
        <p:spPr/>
        <p:txBody>
          <a:bodyPr/>
          <a:lstStyle/>
          <a:p>
            <a:fld id="{276F4F92-661F-4424-ADED-7D3829A4203F}" type="slidenum">
              <a:rPr lang="de-DE" smtClean="0"/>
              <a:pPr/>
              <a:t>28</a:t>
            </a:fld>
            <a:endParaRPr lang="de-DE"/>
          </a:p>
        </p:txBody>
      </p:sp>
    </p:spTree>
    <p:extLst>
      <p:ext uri="{BB962C8B-B14F-4D97-AF65-F5344CB8AC3E}">
        <p14:creationId xmlns:p14="http://schemas.microsoft.com/office/powerpoint/2010/main" val="2273430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1">
    <p:spTree>
      <p:nvGrpSpPr>
        <p:cNvPr id="1" name=""/>
        <p:cNvGrpSpPr/>
        <p:nvPr/>
      </p:nvGrpSpPr>
      <p:grpSpPr>
        <a:xfrm>
          <a:off x="0" y="0"/>
          <a:ext cx="0" cy="0"/>
          <a:chOff x="0" y="0"/>
          <a:chExt cx="0" cy="0"/>
        </a:xfrm>
      </p:grpSpPr>
      <p:sp>
        <p:nvSpPr>
          <p:cNvPr id="8" name="Titel 1"/>
          <p:cNvSpPr>
            <a:spLocks noGrp="1"/>
          </p:cNvSpPr>
          <p:nvPr>
            <p:ph type="title" hasCustomPrompt="1"/>
          </p:nvPr>
        </p:nvSpPr>
        <p:spPr>
          <a:xfrm>
            <a:off x="4022030" y="5332164"/>
            <a:ext cx="4125432" cy="771181"/>
          </a:xfrm>
          <a:prstGeom prst="rect">
            <a:avLst/>
          </a:prstGeom>
        </p:spPr>
        <p:txBody>
          <a:bodyPr/>
          <a:lstStyle>
            <a:lvl1pPr algn="l">
              <a:defRPr sz="2000" b="0">
                <a:solidFill>
                  <a:schemeClr val="bg1"/>
                </a:solidFill>
                <a:latin typeface="Arial" panose="020B0604020202020204" pitchFamily="34" charset="0"/>
                <a:cs typeface="Arial" panose="020B0604020202020204" pitchFamily="34" charset="0"/>
              </a:defRPr>
            </a:lvl1pPr>
          </a:lstStyle>
          <a:p>
            <a:r>
              <a:rPr lang="de-DE" noProof="0"/>
              <a:t>Titelmasterformat durch </a:t>
            </a:r>
            <a:br>
              <a:rPr lang="de-DE" noProof="0"/>
            </a:br>
            <a:r>
              <a:rPr lang="de-DE" noProof="0"/>
              <a:t>Klicken bearbeiten</a:t>
            </a:r>
          </a:p>
        </p:txBody>
      </p:sp>
    </p:spTree>
    <p:extLst>
      <p:ext uri="{BB962C8B-B14F-4D97-AF65-F5344CB8AC3E}">
        <p14:creationId xmlns:p14="http://schemas.microsoft.com/office/powerpoint/2010/main" val="2364465481"/>
      </p:ext>
    </p:extLst>
  </p:cSld>
  <p:clrMapOvr>
    <a:masterClrMapping/>
  </p:clrMapOvr>
  <p:extLst>
    <p:ext uri="{DCECCB84-F9BA-43D5-87BE-67443E8EF086}">
      <p15:sldGuideLst xmlns:p15="http://schemas.microsoft.com/office/powerpoint/2012/main">
        <p15:guide id="1" orient="horz" pos="2160">
          <p15:clr>
            <a:srgbClr val="FBAE40"/>
          </p15:clr>
        </p15:guide>
        <p15:guide id="2" pos="547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Text einspaltig">
    <p:spTree>
      <p:nvGrpSpPr>
        <p:cNvPr id="1" name=""/>
        <p:cNvGrpSpPr/>
        <p:nvPr/>
      </p:nvGrpSpPr>
      <p:grpSpPr>
        <a:xfrm>
          <a:off x="0" y="0"/>
          <a:ext cx="0" cy="0"/>
          <a:chOff x="0" y="0"/>
          <a:chExt cx="0" cy="0"/>
        </a:xfrm>
      </p:grpSpPr>
      <p:sp>
        <p:nvSpPr>
          <p:cNvPr id="2" name="Titel 1"/>
          <p:cNvSpPr>
            <a:spLocks noGrp="1"/>
          </p:cNvSpPr>
          <p:nvPr>
            <p:ph type="title"/>
          </p:nvPr>
        </p:nvSpPr>
        <p:spPr>
          <a:xfrm>
            <a:off x="814917" y="1288977"/>
            <a:ext cx="10513483" cy="716093"/>
          </a:xfrm>
          <a:prstGeom prst="rect">
            <a:avLst/>
          </a:prstGeom>
        </p:spPr>
        <p:txBody>
          <a:bodyPr/>
          <a:lstStyle>
            <a:lvl1pPr>
              <a:defRPr b="0">
                <a:solidFill>
                  <a:schemeClr val="accent2"/>
                </a:solidFill>
                <a:latin typeface="Arial" panose="020B0604020202020204" pitchFamily="34" charset="0"/>
                <a:cs typeface="Arial" panose="020B0604020202020204" pitchFamily="34" charset="0"/>
              </a:defRPr>
            </a:lvl1pPr>
          </a:lstStyle>
          <a:p>
            <a:r>
              <a:rPr lang="de-DE" noProof="0"/>
              <a:t>Titelmasterformat durch Klicken bearbeiten</a:t>
            </a:r>
          </a:p>
        </p:txBody>
      </p:sp>
      <p:sp>
        <p:nvSpPr>
          <p:cNvPr id="3" name="Fußzeilenplatzhalter 2"/>
          <p:cNvSpPr>
            <a:spLocks noGrp="1"/>
          </p:cNvSpPr>
          <p:nvPr>
            <p:ph type="ftr" sz="quarter" idx="10"/>
          </p:nvPr>
        </p:nvSpPr>
        <p:spPr/>
        <p:txBody>
          <a:bodyPr/>
          <a:lstStyle/>
          <a:p>
            <a:r>
              <a:rPr lang="de-DE" b="0"/>
              <a:t>Präsentationstitel</a:t>
            </a:r>
            <a:r>
              <a:rPr lang="de-DE"/>
              <a:t> hier eintragen</a:t>
            </a:r>
          </a:p>
        </p:txBody>
      </p:sp>
      <p:sp>
        <p:nvSpPr>
          <p:cNvPr id="4" name="Datumsplatzhalter 3"/>
          <p:cNvSpPr>
            <a:spLocks noGrp="1"/>
          </p:cNvSpPr>
          <p:nvPr>
            <p:ph type="dt" sz="half" idx="11"/>
          </p:nvPr>
        </p:nvSpPr>
        <p:spPr/>
        <p:txBody>
          <a:bodyPr/>
          <a:lstStyle/>
          <a:p>
            <a:fld id="{9317A057-C766-48FB-B1EC-CC1898F04EF1}" type="datetime1">
              <a:rPr lang="de-DE" noProof="0" smtClean="0"/>
              <a:pPr/>
              <a:t>30.04.2025</a:t>
            </a:fld>
            <a:endParaRPr lang="de-DE" noProof="0"/>
          </a:p>
        </p:txBody>
      </p:sp>
      <p:sp>
        <p:nvSpPr>
          <p:cNvPr id="5" name="Inhaltsplatzhalter 2"/>
          <p:cNvSpPr>
            <a:spLocks noGrp="1"/>
          </p:cNvSpPr>
          <p:nvPr>
            <p:ph idx="1" hasCustomPrompt="1"/>
          </p:nvPr>
        </p:nvSpPr>
        <p:spPr>
          <a:xfrm>
            <a:off x="814917" y="2135609"/>
            <a:ext cx="10513483" cy="3957217"/>
          </a:xfrm>
          <a:prstGeom prst="rect">
            <a:avLst/>
          </a:prstGeom>
        </p:spPr>
        <p:txBody>
          <a:bodyPr/>
          <a:lstStyle>
            <a:lvl1pPr marL="360000" indent="-360000">
              <a:buClr>
                <a:schemeClr val="accent3"/>
              </a:buClr>
              <a:buFont typeface="Wingdings" panose="05000000000000000000" pitchFamily="2" charset="2"/>
              <a:buChar char="§"/>
              <a:defRPr sz="1800">
                <a:latin typeface="Arial" panose="020B0604020202020204" pitchFamily="34" charset="0"/>
                <a:cs typeface="Arial" panose="020B0604020202020204" pitchFamily="34" charset="0"/>
              </a:defRPr>
            </a:lvl1pPr>
            <a:lvl2pPr marL="720000" indent="-360000">
              <a:buClr>
                <a:schemeClr val="accent3"/>
              </a:buClr>
              <a:buFont typeface="Wingdings" panose="05000000000000000000" pitchFamily="2" charset="2"/>
              <a:buChar char="§"/>
              <a:defRPr sz="1800">
                <a:latin typeface="Arial" panose="020B0604020202020204" pitchFamily="34" charset="0"/>
                <a:cs typeface="Arial" panose="020B0604020202020204" pitchFamily="34" charset="0"/>
              </a:defRPr>
            </a:lvl2pPr>
            <a:lvl3pPr marL="1080000" indent="-360000">
              <a:buClr>
                <a:schemeClr val="accent3"/>
              </a:buClr>
              <a:buFont typeface="Wingdings" panose="05000000000000000000" pitchFamily="2" charset="2"/>
              <a:buChar char="§"/>
              <a:defRPr sz="1800">
                <a:latin typeface="Arial" panose="020B0604020202020204" pitchFamily="34" charset="0"/>
                <a:cs typeface="Arial" panose="020B0604020202020204" pitchFamily="34" charset="0"/>
              </a:defRPr>
            </a:lvl3pPr>
            <a:lvl4pPr marL="1440000" indent="-360000">
              <a:buClr>
                <a:schemeClr val="accent3"/>
              </a:buClr>
              <a:buFont typeface="Wingdings" panose="05000000000000000000" pitchFamily="2" charset="2"/>
              <a:buChar char="§"/>
              <a:defRPr sz="1800">
                <a:latin typeface="Arial" panose="020B0604020202020204" pitchFamily="34" charset="0"/>
                <a:cs typeface="Arial" panose="020B0604020202020204" pitchFamily="34" charset="0"/>
              </a:defRPr>
            </a:lvl4pPr>
            <a:lvl5pPr>
              <a:defRPr sz="1800"/>
            </a:lvl5pPr>
          </a:lstStyle>
          <a:p>
            <a:pPr lvl="0"/>
            <a:r>
              <a:rPr lang="de-DE" noProof="0"/>
              <a:t>Erste Ebene</a:t>
            </a:r>
          </a:p>
          <a:p>
            <a:pPr lvl="1"/>
            <a:r>
              <a:rPr lang="de-DE" noProof="0"/>
              <a:t>Zweite Ebene</a:t>
            </a:r>
          </a:p>
          <a:p>
            <a:pPr lvl="2"/>
            <a:r>
              <a:rPr lang="de-DE" noProof="0"/>
              <a:t>Dritte Ebene</a:t>
            </a:r>
          </a:p>
          <a:p>
            <a:pPr lvl="3"/>
            <a:r>
              <a:rPr lang="de-DE" noProof="0"/>
              <a:t>Vierte Ebene</a:t>
            </a:r>
          </a:p>
        </p:txBody>
      </p:sp>
      <p:sp>
        <p:nvSpPr>
          <p:cNvPr id="6" name="Rechteck 5"/>
          <p:cNvSpPr/>
          <p:nvPr userDrawn="1"/>
        </p:nvSpPr>
        <p:spPr>
          <a:xfrm>
            <a:off x="9169400" y="333376"/>
            <a:ext cx="2565400" cy="733425"/>
          </a:xfrm>
          <a:prstGeom prst="rect">
            <a:avLst/>
          </a:prstGeom>
          <a:solidFill>
            <a:schemeClr val="bg1"/>
          </a:solidFill>
          <a:ln>
            <a:solidFill>
              <a:schemeClr val="bg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de-DE" sz="2200"/>
          </a:p>
        </p:txBody>
      </p:sp>
    </p:spTree>
    <p:extLst>
      <p:ext uri="{BB962C8B-B14F-4D97-AF65-F5344CB8AC3E}">
        <p14:creationId xmlns:p14="http://schemas.microsoft.com/office/powerpoint/2010/main" val="345539105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Text einspaltig, Image">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de-DE"/>
              <a:t>Präsentationstitel hier eintragen</a:t>
            </a:r>
          </a:p>
        </p:txBody>
      </p:sp>
      <p:sp>
        <p:nvSpPr>
          <p:cNvPr id="4" name="Datumsplatzhalter 3"/>
          <p:cNvSpPr>
            <a:spLocks noGrp="1"/>
          </p:cNvSpPr>
          <p:nvPr>
            <p:ph type="dt" sz="half" idx="11"/>
          </p:nvPr>
        </p:nvSpPr>
        <p:spPr/>
        <p:txBody>
          <a:bodyPr/>
          <a:lstStyle/>
          <a:p>
            <a:fld id="{9317A057-C766-48FB-B1EC-CC1898F04EF1}" type="datetime1">
              <a:rPr lang="de-DE" noProof="0" smtClean="0"/>
              <a:pPr/>
              <a:t>30.04.2025</a:t>
            </a:fld>
            <a:endParaRPr lang="de-DE" noProof="0"/>
          </a:p>
        </p:txBody>
      </p:sp>
      <p:sp>
        <p:nvSpPr>
          <p:cNvPr id="7" name="Inhaltsplatzhalter 2"/>
          <p:cNvSpPr>
            <a:spLocks noGrp="1"/>
          </p:cNvSpPr>
          <p:nvPr>
            <p:ph idx="1" hasCustomPrompt="1"/>
          </p:nvPr>
        </p:nvSpPr>
        <p:spPr>
          <a:xfrm>
            <a:off x="814917" y="2133600"/>
            <a:ext cx="7175984" cy="3959225"/>
          </a:xfrm>
          <a:prstGeom prst="rect">
            <a:avLst/>
          </a:prstGeom>
        </p:spPr>
        <p:txBody>
          <a:bodyPr/>
          <a:lstStyle>
            <a:lvl1pPr marL="0" marR="0" indent="0" algn="l" defTabSz="914400" rtl="0" eaLnBrk="1" fontAlgn="base" latinLnBrk="0" hangingPunct="1">
              <a:lnSpc>
                <a:spcPct val="100000"/>
              </a:lnSpc>
              <a:spcBef>
                <a:spcPts val="400"/>
              </a:spcBef>
              <a:spcAft>
                <a:spcPts val="800"/>
              </a:spcAft>
              <a:buClr>
                <a:srgbClr val="3366FF"/>
              </a:buClr>
              <a:buSzTx/>
              <a:buFontTx/>
              <a:buNone/>
              <a:tabLst>
                <a:tab pos="2190750" algn="l"/>
              </a:tabLst>
              <a:defRPr sz="1800" baseline="0">
                <a:latin typeface="Arial" panose="020B0604020202020204" pitchFamily="34" charset="0"/>
                <a:cs typeface="Arial" panose="020B0604020202020204" pitchFamily="34" charset="0"/>
              </a:defRPr>
            </a:lvl1pPr>
            <a:lvl2pPr marL="360000" indent="-360000">
              <a:buClr>
                <a:schemeClr val="accent3"/>
              </a:buClr>
              <a:buFont typeface="Wingdings" panose="05000000000000000000" pitchFamily="2" charset="2"/>
              <a:buChar char="§"/>
              <a:defRPr sz="1800">
                <a:latin typeface="Arial" panose="020B0604020202020204" pitchFamily="34" charset="0"/>
                <a:cs typeface="Arial" panose="020B0604020202020204" pitchFamily="34" charset="0"/>
              </a:defRPr>
            </a:lvl2pPr>
            <a:lvl3pPr marL="720000" indent="-360000">
              <a:buClr>
                <a:schemeClr val="accent3"/>
              </a:buClr>
              <a:buFont typeface="Wingdings" panose="05000000000000000000" pitchFamily="2" charset="2"/>
              <a:buChar char="§"/>
              <a:defRPr sz="1800">
                <a:latin typeface="Arial" panose="020B0604020202020204" pitchFamily="34" charset="0"/>
                <a:cs typeface="Arial" panose="020B0604020202020204" pitchFamily="34" charset="0"/>
              </a:defRPr>
            </a:lvl3pPr>
            <a:lvl4pPr marL="1080000" indent="-360000">
              <a:buClr>
                <a:schemeClr val="accent3"/>
              </a:buClr>
              <a:buFont typeface="Wingdings" panose="05000000000000000000" pitchFamily="2" charset="2"/>
              <a:buChar char="§"/>
              <a:defRPr sz="1800" baseline="0">
                <a:latin typeface="Arial" panose="020B0604020202020204" pitchFamily="34" charset="0"/>
                <a:cs typeface="Arial" panose="020B0604020202020204" pitchFamily="34" charset="0"/>
              </a:defRPr>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a:t>Text durch klicken hinzufügen</a:t>
            </a:r>
          </a:p>
          <a:p>
            <a:pPr lvl="1"/>
            <a:r>
              <a:rPr lang="de-DE" noProof="0"/>
              <a:t>Zweite Ebene</a:t>
            </a:r>
          </a:p>
          <a:p>
            <a:pPr lvl="2"/>
            <a:r>
              <a:rPr lang="de-DE" noProof="0"/>
              <a:t>Dritte Ebene</a:t>
            </a:r>
          </a:p>
          <a:p>
            <a:pPr lvl="3"/>
            <a:r>
              <a:rPr lang="de-DE" noProof="0"/>
              <a:t>Vierte Ebene</a:t>
            </a:r>
          </a:p>
        </p:txBody>
      </p:sp>
      <p:sp>
        <p:nvSpPr>
          <p:cNvPr id="8" name="Rechteck 7"/>
          <p:cNvSpPr/>
          <p:nvPr userDrawn="1"/>
        </p:nvSpPr>
        <p:spPr>
          <a:xfrm>
            <a:off x="9169400" y="333376"/>
            <a:ext cx="2565400" cy="733425"/>
          </a:xfrm>
          <a:prstGeom prst="rect">
            <a:avLst/>
          </a:prstGeom>
          <a:solidFill>
            <a:schemeClr val="bg1"/>
          </a:solidFill>
          <a:ln>
            <a:solidFill>
              <a:schemeClr val="bg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de-DE" sz="2200"/>
          </a:p>
        </p:txBody>
      </p:sp>
      <p:sp>
        <p:nvSpPr>
          <p:cNvPr id="10" name="Titel 1"/>
          <p:cNvSpPr>
            <a:spLocks noGrp="1"/>
          </p:cNvSpPr>
          <p:nvPr>
            <p:ph type="title"/>
          </p:nvPr>
        </p:nvSpPr>
        <p:spPr>
          <a:xfrm>
            <a:off x="814917" y="1288977"/>
            <a:ext cx="10513483" cy="716093"/>
          </a:xfrm>
          <a:prstGeom prst="rect">
            <a:avLst/>
          </a:prstGeom>
        </p:spPr>
        <p:txBody>
          <a:bodyPr/>
          <a:lstStyle>
            <a:lvl1pPr>
              <a:defRPr b="0">
                <a:solidFill>
                  <a:schemeClr val="accent2"/>
                </a:solidFill>
                <a:latin typeface="Arial" panose="020B0604020202020204" pitchFamily="34" charset="0"/>
                <a:cs typeface="Arial" panose="020B0604020202020204" pitchFamily="34" charset="0"/>
              </a:defRPr>
            </a:lvl1pPr>
          </a:lstStyle>
          <a:p>
            <a:r>
              <a:rPr lang="de-DE" noProof="0"/>
              <a:t>Titelmasterformat durch Klicken bearbeiten</a:t>
            </a:r>
          </a:p>
        </p:txBody>
      </p:sp>
      <p:sp>
        <p:nvSpPr>
          <p:cNvPr id="12" name="Bildplatzhalter 2"/>
          <p:cNvSpPr>
            <a:spLocks noGrp="1"/>
          </p:cNvSpPr>
          <p:nvPr>
            <p:ph type="pic" idx="12"/>
          </p:nvPr>
        </p:nvSpPr>
        <p:spPr>
          <a:xfrm>
            <a:off x="8189779" y="2139525"/>
            <a:ext cx="3144000" cy="3953299"/>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noProof="0"/>
              <a:t>Bild durch Klicken auf Symbol hinzufügen</a:t>
            </a:r>
          </a:p>
        </p:txBody>
      </p:sp>
    </p:spTree>
    <p:extLst>
      <p:ext uri="{BB962C8B-B14F-4D97-AF65-F5344CB8AC3E}">
        <p14:creationId xmlns:p14="http://schemas.microsoft.com/office/powerpoint/2010/main" val="341715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Text zweispaltig">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de-DE"/>
              <a:t>Präsentationstitel hier eintragen</a:t>
            </a:r>
          </a:p>
        </p:txBody>
      </p:sp>
      <p:sp>
        <p:nvSpPr>
          <p:cNvPr id="4" name="Datumsplatzhalter 3"/>
          <p:cNvSpPr>
            <a:spLocks noGrp="1"/>
          </p:cNvSpPr>
          <p:nvPr>
            <p:ph type="dt" sz="half" idx="11"/>
          </p:nvPr>
        </p:nvSpPr>
        <p:spPr/>
        <p:txBody>
          <a:bodyPr/>
          <a:lstStyle/>
          <a:p>
            <a:fld id="{9317A057-C766-48FB-B1EC-CC1898F04EF1}" type="datetime1">
              <a:rPr lang="de-DE" noProof="0" smtClean="0"/>
              <a:pPr/>
              <a:t>30.04.2025</a:t>
            </a:fld>
            <a:endParaRPr lang="de-DE" noProof="0"/>
          </a:p>
        </p:txBody>
      </p:sp>
      <p:sp>
        <p:nvSpPr>
          <p:cNvPr id="7" name="Inhaltsplatzhalter 2"/>
          <p:cNvSpPr>
            <a:spLocks noGrp="1"/>
          </p:cNvSpPr>
          <p:nvPr>
            <p:ph idx="1" hasCustomPrompt="1"/>
          </p:nvPr>
        </p:nvSpPr>
        <p:spPr>
          <a:xfrm>
            <a:off x="814918" y="2139525"/>
            <a:ext cx="5137084" cy="3931261"/>
          </a:xfrm>
          <a:prstGeom prst="rect">
            <a:avLst/>
          </a:prstGeom>
        </p:spPr>
        <p:txBody>
          <a:bodyPr/>
          <a:lstStyle>
            <a:lvl1pPr marL="0" marR="0" indent="0" algn="l" defTabSz="914400" rtl="0" eaLnBrk="1" fontAlgn="base" latinLnBrk="0" hangingPunct="1">
              <a:lnSpc>
                <a:spcPct val="100000"/>
              </a:lnSpc>
              <a:spcBef>
                <a:spcPts val="400"/>
              </a:spcBef>
              <a:spcAft>
                <a:spcPts val="800"/>
              </a:spcAft>
              <a:buClr>
                <a:srgbClr val="3366FF"/>
              </a:buClr>
              <a:buSzTx/>
              <a:buFontTx/>
              <a:buNone/>
              <a:tabLst>
                <a:tab pos="2190750" algn="l"/>
              </a:tabLst>
              <a:defRPr sz="1800" baseline="0">
                <a:latin typeface="Arial" panose="020B0604020202020204" pitchFamily="34" charset="0"/>
                <a:cs typeface="Arial" panose="020B0604020202020204" pitchFamily="34" charset="0"/>
              </a:defRPr>
            </a:lvl1pPr>
            <a:lvl2pPr marL="360000" indent="-360000">
              <a:buClr>
                <a:schemeClr val="accent3"/>
              </a:buClr>
              <a:buFont typeface="Wingdings" panose="05000000000000000000" pitchFamily="2" charset="2"/>
              <a:buChar char="§"/>
              <a:defRPr sz="1800">
                <a:latin typeface="Arial" panose="020B0604020202020204" pitchFamily="34" charset="0"/>
                <a:cs typeface="Arial" panose="020B0604020202020204" pitchFamily="34" charset="0"/>
              </a:defRPr>
            </a:lvl2pPr>
            <a:lvl3pPr marL="720000" indent="-360000">
              <a:buClr>
                <a:schemeClr val="accent3"/>
              </a:buClr>
              <a:buFont typeface="Wingdings" panose="05000000000000000000" pitchFamily="2" charset="2"/>
              <a:buChar char="§"/>
              <a:defRPr sz="1800">
                <a:latin typeface="Arial" panose="020B0604020202020204" pitchFamily="34" charset="0"/>
                <a:cs typeface="Arial" panose="020B0604020202020204" pitchFamily="34" charset="0"/>
              </a:defRPr>
            </a:lvl3pPr>
            <a:lvl4pPr marL="1080000" indent="-360000">
              <a:buClr>
                <a:schemeClr val="accent3"/>
              </a:buClr>
              <a:buFont typeface="Wingdings" panose="05000000000000000000" pitchFamily="2" charset="2"/>
              <a:buChar char="§"/>
              <a:defRPr sz="1800" baseline="0">
                <a:latin typeface="Arial" panose="020B0604020202020204" pitchFamily="34" charset="0"/>
                <a:cs typeface="Arial" panose="020B0604020202020204" pitchFamily="34" charset="0"/>
              </a:defRPr>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a:t>Text durch klicken hinzufügen</a:t>
            </a:r>
          </a:p>
          <a:p>
            <a:pPr lvl="1"/>
            <a:r>
              <a:rPr lang="de-DE" noProof="0"/>
              <a:t>Zweite Ebene</a:t>
            </a:r>
          </a:p>
          <a:p>
            <a:pPr lvl="2"/>
            <a:r>
              <a:rPr lang="de-DE" noProof="0"/>
              <a:t>Dritte Ebene</a:t>
            </a:r>
          </a:p>
          <a:p>
            <a:pPr lvl="3"/>
            <a:r>
              <a:rPr lang="de-DE" noProof="0"/>
              <a:t>Vierte Ebene</a:t>
            </a:r>
          </a:p>
        </p:txBody>
      </p:sp>
      <p:sp>
        <p:nvSpPr>
          <p:cNvPr id="8" name="Inhaltsplatzhalter 2"/>
          <p:cNvSpPr>
            <a:spLocks noGrp="1"/>
          </p:cNvSpPr>
          <p:nvPr>
            <p:ph idx="12" hasCustomPrompt="1"/>
          </p:nvPr>
        </p:nvSpPr>
        <p:spPr>
          <a:xfrm>
            <a:off x="6240000" y="2139525"/>
            <a:ext cx="5088400" cy="3931261"/>
          </a:xfrm>
          <a:prstGeom prst="rect">
            <a:avLst/>
          </a:prstGeom>
        </p:spPr>
        <p:txBody>
          <a:bodyPr/>
          <a:lstStyle>
            <a:lvl1pPr marL="0" marR="0" indent="0" algn="l" defTabSz="914400" rtl="0" eaLnBrk="1" fontAlgn="base" latinLnBrk="0" hangingPunct="1">
              <a:lnSpc>
                <a:spcPct val="100000"/>
              </a:lnSpc>
              <a:spcBef>
                <a:spcPts val="400"/>
              </a:spcBef>
              <a:spcAft>
                <a:spcPts val="800"/>
              </a:spcAft>
              <a:buClr>
                <a:srgbClr val="3366FF"/>
              </a:buClr>
              <a:buSzTx/>
              <a:buFontTx/>
              <a:buNone/>
              <a:tabLst>
                <a:tab pos="2190750" algn="l"/>
              </a:tabLst>
              <a:defRPr sz="1800" baseline="0">
                <a:latin typeface="Arial" panose="020B0604020202020204" pitchFamily="34" charset="0"/>
                <a:cs typeface="Arial" panose="020B0604020202020204" pitchFamily="34" charset="0"/>
              </a:defRPr>
            </a:lvl1pPr>
            <a:lvl2pPr marL="360000" indent="-360000">
              <a:buClr>
                <a:schemeClr val="accent3"/>
              </a:buClr>
              <a:buFont typeface="Wingdings" panose="05000000000000000000" pitchFamily="2" charset="2"/>
              <a:buChar char="§"/>
              <a:defRPr sz="1800">
                <a:latin typeface="Arial" panose="020B0604020202020204" pitchFamily="34" charset="0"/>
                <a:cs typeface="Arial" panose="020B0604020202020204" pitchFamily="34" charset="0"/>
              </a:defRPr>
            </a:lvl2pPr>
            <a:lvl3pPr marL="720000" indent="-360000">
              <a:buClr>
                <a:schemeClr val="accent3"/>
              </a:buClr>
              <a:buFont typeface="Wingdings" panose="05000000000000000000" pitchFamily="2" charset="2"/>
              <a:buChar char="§"/>
              <a:defRPr sz="1800">
                <a:latin typeface="Arial" panose="020B0604020202020204" pitchFamily="34" charset="0"/>
                <a:cs typeface="Arial" panose="020B0604020202020204" pitchFamily="34" charset="0"/>
              </a:defRPr>
            </a:lvl3pPr>
            <a:lvl4pPr marL="1080000" indent="-360000">
              <a:buClr>
                <a:schemeClr val="accent3"/>
              </a:buClr>
              <a:buFont typeface="Wingdings" panose="05000000000000000000" pitchFamily="2" charset="2"/>
              <a:buChar char="§"/>
              <a:defRPr sz="1800" baseline="0">
                <a:latin typeface="Arial" panose="020B0604020202020204" pitchFamily="34" charset="0"/>
                <a:cs typeface="Arial" panose="020B0604020202020204" pitchFamily="34" charset="0"/>
              </a:defRPr>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a:t>Text durch klicken hinzufügen</a:t>
            </a:r>
          </a:p>
          <a:p>
            <a:pPr lvl="1"/>
            <a:r>
              <a:rPr lang="de-DE" noProof="0"/>
              <a:t>Zweite Ebene</a:t>
            </a:r>
          </a:p>
          <a:p>
            <a:pPr lvl="2"/>
            <a:r>
              <a:rPr lang="de-DE" noProof="0"/>
              <a:t>Dritte Ebene</a:t>
            </a:r>
          </a:p>
          <a:p>
            <a:pPr lvl="3"/>
            <a:r>
              <a:rPr lang="de-DE" noProof="0"/>
              <a:t>Vierte Ebene</a:t>
            </a:r>
          </a:p>
        </p:txBody>
      </p:sp>
      <p:sp>
        <p:nvSpPr>
          <p:cNvPr id="9" name="Rechteck 8"/>
          <p:cNvSpPr/>
          <p:nvPr userDrawn="1"/>
        </p:nvSpPr>
        <p:spPr>
          <a:xfrm>
            <a:off x="9169400" y="333376"/>
            <a:ext cx="2565400" cy="733425"/>
          </a:xfrm>
          <a:prstGeom prst="rect">
            <a:avLst/>
          </a:prstGeom>
          <a:solidFill>
            <a:schemeClr val="bg1"/>
          </a:solidFill>
          <a:ln>
            <a:solidFill>
              <a:schemeClr val="bg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de-DE" sz="2200"/>
          </a:p>
        </p:txBody>
      </p:sp>
      <p:sp>
        <p:nvSpPr>
          <p:cNvPr id="11" name="Titel 1"/>
          <p:cNvSpPr>
            <a:spLocks noGrp="1"/>
          </p:cNvSpPr>
          <p:nvPr>
            <p:ph type="title"/>
          </p:nvPr>
        </p:nvSpPr>
        <p:spPr>
          <a:xfrm>
            <a:off x="814917" y="1288977"/>
            <a:ext cx="10513483" cy="716093"/>
          </a:xfrm>
          <a:prstGeom prst="rect">
            <a:avLst/>
          </a:prstGeom>
        </p:spPr>
        <p:txBody>
          <a:bodyPr/>
          <a:lstStyle>
            <a:lvl1pPr>
              <a:defRPr b="0">
                <a:solidFill>
                  <a:schemeClr val="accent2"/>
                </a:solidFill>
                <a:latin typeface="Arial" panose="020B0604020202020204" pitchFamily="34" charset="0"/>
                <a:cs typeface="Arial" panose="020B0604020202020204" pitchFamily="34" charset="0"/>
              </a:defRPr>
            </a:lvl1pPr>
          </a:lstStyle>
          <a:p>
            <a:r>
              <a:rPr lang="de-DE" noProof="0"/>
              <a:t>Titelmasterformat durch Klicken bearbeiten</a:t>
            </a:r>
          </a:p>
        </p:txBody>
      </p:sp>
    </p:spTree>
    <p:extLst>
      <p:ext uri="{BB962C8B-B14F-4D97-AF65-F5344CB8AC3E}">
        <p14:creationId xmlns:p14="http://schemas.microsoft.com/office/powerpoint/2010/main" val="59038603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de-DE"/>
              <a:t>Präsentationstitel hier eintragen</a:t>
            </a:r>
          </a:p>
        </p:txBody>
      </p:sp>
      <p:sp>
        <p:nvSpPr>
          <p:cNvPr id="4" name="Datumsplatzhalter 3"/>
          <p:cNvSpPr>
            <a:spLocks noGrp="1"/>
          </p:cNvSpPr>
          <p:nvPr>
            <p:ph type="dt" sz="half" idx="11"/>
          </p:nvPr>
        </p:nvSpPr>
        <p:spPr/>
        <p:txBody>
          <a:bodyPr/>
          <a:lstStyle/>
          <a:p>
            <a:fld id="{9317A057-C766-48FB-B1EC-CC1898F04EF1}" type="datetime1">
              <a:rPr lang="de-DE" noProof="0" smtClean="0"/>
              <a:pPr/>
              <a:t>30.04.2025</a:t>
            </a:fld>
            <a:endParaRPr lang="de-DE" noProof="0"/>
          </a:p>
        </p:txBody>
      </p:sp>
      <p:sp>
        <p:nvSpPr>
          <p:cNvPr id="5" name="Titel 1"/>
          <p:cNvSpPr>
            <a:spLocks noGrp="1"/>
          </p:cNvSpPr>
          <p:nvPr>
            <p:ph type="title"/>
          </p:nvPr>
        </p:nvSpPr>
        <p:spPr>
          <a:xfrm>
            <a:off x="814917" y="1288977"/>
            <a:ext cx="10513483" cy="4803849"/>
          </a:xfrm>
          <a:prstGeom prst="rect">
            <a:avLst/>
          </a:prstGeom>
        </p:spPr>
        <p:txBody>
          <a:bodyPr/>
          <a:lstStyle>
            <a:lvl1pPr>
              <a:defRPr b="0">
                <a:solidFill>
                  <a:schemeClr val="accent2"/>
                </a:solidFill>
                <a:latin typeface="Arial" panose="020B0604020202020204" pitchFamily="34" charset="0"/>
                <a:cs typeface="Arial" panose="020B0604020202020204" pitchFamily="34" charset="0"/>
              </a:defRPr>
            </a:lvl1pPr>
          </a:lstStyle>
          <a:p>
            <a:r>
              <a:rPr lang="de-DE" noProof="0"/>
              <a:t>Titelmasterformat durch Klicken bearbeiten</a:t>
            </a:r>
          </a:p>
        </p:txBody>
      </p:sp>
    </p:spTree>
    <p:extLst>
      <p:ext uri="{BB962C8B-B14F-4D97-AF65-F5344CB8AC3E}">
        <p14:creationId xmlns:p14="http://schemas.microsoft.com/office/powerpoint/2010/main" val="7832118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elfolie 1">
    <p:spTree>
      <p:nvGrpSpPr>
        <p:cNvPr id="1" name=""/>
        <p:cNvGrpSpPr/>
        <p:nvPr/>
      </p:nvGrpSpPr>
      <p:grpSpPr>
        <a:xfrm>
          <a:off x="0" y="0"/>
          <a:ext cx="0" cy="0"/>
          <a:chOff x="0" y="0"/>
          <a:chExt cx="0" cy="0"/>
        </a:xfrm>
      </p:grpSpPr>
      <p:sp>
        <p:nvSpPr>
          <p:cNvPr id="3" name="Inhaltsplatzhalter 2"/>
          <p:cNvSpPr>
            <a:spLocks noGrp="1"/>
          </p:cNvSpPr>
          <p:nvPr>
            <p:ph idx="1"/>
          </p:nvPr>
        </p:nvSpPr>
        <p:spPr>
          <a:xfrm>
            <a:off x="854241" y="2540107"/>
            <a:ext cx="10514376" cy="3586057"/>
          </a:xfrm>
          <a:prstGeom prst="rect">
            <a:avLst/>
          </a:prstGeom>
        </p:spPr>
        <p:txBody>
          <a:bodyPr/>
          <a:lstStyle>
            <a:lvl1pPr marL="0" indent="0">
              <a:buClr>
                <a:schemeClr val="tx2">
                  <a:lumMod val="60000"/>
                  <a:lumOff val="40000"/>
                </a:schemeClr>
              </a:buClr>
              <a:buNone/>
              <a:defRPr>
                <a:latin typeface="Arial" panose="020B0604020202020204" pitchFamily="34" charset="0"/>
                <a:cs typeface="Arial" panose="020B0604020202020204" pitchFamily="34" charset="0"/>
              </a:defRPr>
            </a:lvl1pPr>
            <a:lvl2pPr marL="457200" indent="0">
              <a:buClr>
                <a:schemeClr val="tx2">
                  <a:lumMod val="60000"/>
                  <a:lumOff val="40000"/>
                </a:schemeClr>
              </a:buClr>
              <a:buNone/>
              <a:defRPr>
                <a:latin typeface="Arial" panose="020B0604020202020204" pitchFamily="34" charset="0"/>
                <a:cs typeface="Arial" panose="020B0604020202020204" pitchFamily="34" charset="0"/>
              </a:defRPr>
            </a:lvl2pPr>
            <a:lvl3pPr marL="914400" indent="0">
              <a:buClr>
                <a:schemeClr val="tx2">
                  <a:lumMod val="60000"/>
                  <a:lumOff val="40000"/>
                </a:schemeClr>
              </a:buClr>
              <a:buNone/>
              <a:defRPr>
                <a:latin typeface="Arial" panose="020B0604020202020204" pitchFamily="34" charset="0"/>
                <a:cs typeface="Arial" panose="020B0604020202020204" pitchFamily="34" charset="0"/>
              </a:defRPr>
            </a:lvl3pPr>
            <a:lvl4pPr marL="1371600" indent="0">
              <a:buClr>
                <a:schemeClr val="tx2">
                  <a:lumMod val="60000"/>
                  <a:lumOff val="40000"/>
                </a:schemeClr>
              </a:buClr>
              <a:buNone/>
              <a:defRPr>
                <a:latin typeface="Arial" panose="020B0604020202020204" pitchFamily="34" charset="0"/>
                <a:cs typeface="Arial" panose="020B0604020202020204" pitchFamily="34" charset="0"/>
              </a:defRPr>
            </a:lvl4pPr>
            <a:lvl5pPr marL="1828800" indent="0">
              <a:buClr>
                <a:schemeClr val="tx2">
                  <a:lumMod val="60000"/>
                  <a:lumOff val="40000"/>
                </a:schemeClr>
              </a:buClr>
              <a:buNone/>
              <a:defRPr>
                <a:latin typeface="Arial" panose="020B0604020202020204" pitchFamily="34" charset="0"/>
                <a:cs typeface="Arial" panose="020B0604020202020204"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Titel 1"/>
          <p:cNvSpPr>
            <a:spLocks noGrp="1"/>
          </p:cNvSpPr>
          <p:nvPr>
            <p:ph type="title"/>
          </p:nvPr>
        </p:nvSpPr>
        <p:spPr>
          <a:xfrm>
            <a:off x="838201" y="1304412"/>
            <a:ext cx="10530417" cy="1143000"/>
          </a:xfrm>
          <a:prstGeom prst="rect">
            <a:avLst/>
          </a:prstGeom>
        </p:spPr>
        <p:txBody>
          <a:bodyPr/>
          <a:lstStyle>
            <a:lvl1pPr algn="l">
              <a:defRPr sz="3600" b="1">
                <a:solidFill>
                  <a:schemeClr val="accent1"/>
                </a:solidFill>
                <a:latin typeface="Arial" panose="020B0604020202020204" pitchFamily="34" charset="0"/>
                <a:cs typeface="Arial" panose="020B0604020202020204" pitchFamily="34" charset="0"/>
              </a:defRPr>
            </a:lvl1pPr>
          </a:lstStyle>
          <a:p>
            <a:r>
              <a:rPr lang="de-DE"/>
              <a:t>Mastertitelformat bearbeiten</a:t>
            </a:r>
          </a:p>
        </p:txBody>
      </p:sp>
      <p:sp>
        <p:nvSpPr>
          <p:cNvPr id="8" name="Rectangle 17"/>
          <p:cNvSpPr>
            <a:spLocks noGrp="1" noChangeArrowheads="1"/>
          </p:cNvSpPr>
          <p:nvPr>
            <p:ph type="dt" sz="half" idx="2"/>
          </p:nvPr>
        </p:nvSpPr>
        <p:spPr bwMode="auto">
          <a:xfrm>
            <a:off x="737739" y="6581002"/>
            <a:ext cx="17272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000" b="0">
                <a:solidFill>
                  <a:srgbClr val="6E6452"/>
                </a:solidFill>
                <a:latin typeface="Arial Narrow" pitchFamily="34" charset="0"/>
              </a:defRPr>
            </a:lvl1pPr>
          </a:lstStyle>
          <a:p>
            <a:fld id="{B4F70C5B-D616-40E7-BF6F-C9C7EE70EB4C}" type="datetime1">
              <a:rPr lang="de-DE" noProof="0" smtClean="0"/>
              <a:t>30.04.2025</a:t>
            </a:fld>
            <a:endParaRPr lang="de-DE" noProof="0"/>
          </a:p>
        </p:txBody>
      </p:sp>
    </p:spTree>
    <p:extLst>
      <p:ext uri="{BB962C8B-B14F-4D97-AF65-F5344CB8AC3E}">
        <p14:creationId xmlns:p14="http://schemas.microsoft.com/office/powerpoint/2010/main" val="4134150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el, Text einspaltig">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lvl1pPr>
              <a:defRPr>
                <a:solidFill>
                  <a:schemeClr val="tx1"/>
                </a:solidFill>
              </a:defRPr>
            </a:lvl1pPr>
          </a:lstStyle>
          <a:p>
            <a:fld id="{FE1B34B9-5E3A-4D48-9063-BF22DFF85A7D}" type="datetime1">
              <a:rPr lang="de-DE" smtClean="0"/>
              <a:t>30.04.2025</a:t>
            </a:fld>
            <a:endParaRPr lang="de-DE"/>
          </a:p>
        </p:txBody>
      </p:sp>
      <p:sp>
        <p:nvSpPr>
          <p:cNvPr id="5" name="Fußzeilenplatzhalter 1"/>
          <p:cNvSpPr>
            <a:spLocks noGrp="1"/>
          </p:cNvSpPr>
          <p:nvPr>
            <p:ph type="ftr" sz="quarter" idx="3"/>
          </p:nvPr>
        </p:nvSpPr>
        <p:spPr>
          <a:xfrm>
            <a:off x="4165600" y="6582422"/>
            <a:ext cx="3860800" cy="244800"/>
          </a:xfrm>
          <a:prstGeom prst="rect">
            <a:avLst/>
          </a:prstGeom>
        </p:spPr>
        <p:txBody>
          <a:bodyPr vert="horz" lIns="91440" tIns="45720" rIns="91440" bIns="45720" rtlCol="0" anchor="ctr"/>
          <a:lstStyle>
            <a:lvl1pPr algn="ctr" rtl="0" eaLnBrk="0" fontAlgn="base" hangingPunct="0">
              <a:spcBef>
                <a:spcPct val="0"/>
              </a:spcBef>
              <a:spcAft>
                <a:spcPct val="0"/>
              </a:spcAft>
              <a:defRPr lang="de-DE" sz="1000" b="0" kern="1200" smtClean="0">
                <a:solidFill>
                  <a:schemeClr val="tx1"/>
                </a:solidFill>
                <a:latin typeface="Arial Narrow" pitchFamily="34" charset="0"/>
                <a:ea typeface="+mn-ea"/>
                <a:cs typeface="+mn-cs"/>
              </a:defRPr>
            </a:lvl1pPr>
          </a:lstStyle>
          <a:p>
            <a:r>
              <a:rPr lang="de-DE"/>
              <a:t>https://www.d-eiti.de</a:t>
            </a:r>
          </a:p>
        </p:txBody>
      </p:sp>
    </p:spTree>
    <p:extLst>
      <p:ext uri="{BB962C8B-B14F-4D97-AF65-F5344CB8AC3E}">
        <p14:creationId xmlns:p14="http://schemas.microsoft.com/office/powerpoint/2010/main" val="330098640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el, Text einspaltig">
    <p:spTree>
      <p:nvGrpSpPr>
        <p:cNvPr id="1" name=""/>
        <p:cNvGrpSpPr/>
        <p:nvPr/>
      </p:nvGrpSpPr>
      <p:grpSpPr>
        <a:xfrm>
          <a:off x="0" y="0"/>
          <a:ext cx="0" cy="0"/>
          <a:chOff x="0" y="0"/>
          <a:chExt cx="0" cy="0"/>
        </a:xfrm>
      </p:grpSpPr>
      <p:sp>
        <p:nvSpPr>
          <p:cNvPr id="2" name="Titel 1"/>
          <p:cNvSpPr>
            <a:spLocks noGrp="1"/>
          </p:cNvSpPr>
          <p:nvPr>
            <p:ph type="title"/>
          </p:nvPr>
        </p:nvSpPr>
        <p:spPr>
          <a:xfrm>
            <a:off x="843492" y="959325"/>
            <a:ext cx="10525125" cy="617928"/>
          </a:xfrm>
          <a:prstGeom prst="rect">
            <a:avLst/>
          </a:prstGeom>
        </p:spPr>
        <p:txBody>
          <a:bodyPr/>
          <a:lstStyle>
            <a:lvl1pPr>
              <a:defRPr b="1">
                <a:solidFill>
                  <a:schemeClr val="accent1"/>
                </a:solidFill>
              </a:defRPr>
            </a:lvl1pPr>
          </a:lstStyle>
          <a:p>
            <a:r>
              <a:rPr lang="de-DE" noProof="0"/>
              <a:t>Titelmasterformat durch Klicken bearbeiten</a:t>
            </a:r>
          </a:p>
        </p:txBody>
      </p:sp>
      <p:sp>
        <p:nvSpPr>
          <p:cNvPr id="4" name="Datumsplatzhalter 3"/>
          <p:cNvSpPr>
            <a:spLocks noGrp="1"/>
          </p:cNvSpPr>
          <p:nvPr>
            <p:ph type="dt" sz="half" idx="11"/>
          </p:nvPr>
        </p:nvSpPr>
        <p:spPr/>
        <p:txBody>
          <a:bodyPr/>
          <a:lstStyle>
            <a:lvl1pPr>
              <a:defRPr>
                <a:solidFill>
                  <a:schemeClr val="tx1"/>
                </a:solidFill>
              </a:defRPr>
            </a:lvl1pPr>
          </a:lstStyle>
          <a:p>
            <a:fld id="{46091100-CA51-4F50-9134-7FED8E8F0E74}" type="datetime1">
              <a:rPr lang="de-DE" smtClean="0"/>
              <a:t>30.04.2025</a:t>
            </a:fld>
            <a:endParaRPr lang="de-DE"/>
          </a:p>
        </p:txBody>
      </p:sp>
    </p:spTree>
    <p:extLst>
      <p:ext uri="{BB962C8B-B14F-4D97-AF65-F5344CB8AC3E}">
        <p14:creationId xmlns:p14="http://schemas.microsoft.com/office/powerpoint/2010/main" val="121668196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4281"/>
            <a:ext cx="12192000" cy="6849438"/>
          </a:xfrm>
          <a:prstGeom prst="rect">
            <a:avLst/>
          </a:prstGeom>
        </p:spPr>
      </p:pic>
    </p:spTree>
    <p:extLst>
      <p:ext uri="{BB962C8B-B14F-4D97-AF65-F5344CB8AC3E}">
        <p14:creationId xmlns:p14="http://schemas.microsoft.com/office/powerpoint/2010/main" val="1607883430"/>
      </p:ext>
    </p:extLst>
  </p:cSld>
  <p:clrMap bg1="lt1" tx1="dk1" bg2="lt2" tx2="dk2" accent1="accent1" accent2="accent2" accent3="accent3" accent4="accent4" accent5="accent5" accent6="accent6" hlink="hlink" folHlink="folHlink"/>
  <p:sldLayoutIdLst>
    <p:sldLayoutId id="21474837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0" y="4281"/>
            <a:ext cx="12192000" cy="6849438"/>
          </a:xfrm>
          <a:prstGeom prst="rect">
            <a:avLst/>
          </a:prstGeom>
        </p:spPr>
      </p:pic>
      <p:sp>
        <p:nvSpPr>
          <p:cNvPr id="14" name="Text Box 19"/>
          <p:cNvSpPr txBox="1">
            <a:spLocks noChangeArrowheads="1"/>
          </p:cNvSpPr>
          <p:nvPr/>
        </p:nvSpPr>
        <p:spPr bwMode="auto">
          <a:xfrm>
            <a:off x="10547341" y="6493685"/>
            <a:ext cx="911864" cy="246221"/>
          </a:xfrm>
          <a:prstGeom prst="rect">
            <a:avLst/>
          </a:prstGeom>
          <a:noFill/>
          <a:ln w="9525">
            <a:noFill/>
            <a:miter lim="800000"/>
            <a:headEnd/>
            <a:tailEnd/>
          </a:ln>
          <a:effectLst/>
        </p:spPr>
        <p:txBody>
          <a:bodyPr wrap="square">
            <a:spAutoFit/>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pPr algn="r"/>
            <a:r>
              <a:rPr lang="de-DE" sz="1000" b="0" noProof="0">
                <a:solidFill>
                  <a:schemeClr val="bg1">
                    <a:lumMod val="50000"/>
                  </a:schemeClr>
                </a:solidFill>
                <a:latin typeface="Arial Narrow" pitchFamily="34" charset="0"/>
              </a:rPr>
              <a:t>Seite </a:t>
            </a:r>
            <a:fld id="{327115CA-E6A4-425F-BB4F-A64D48743A27}" type="slidenum">
              <a:rPr lang="de-DE" sz="1000" b="0" noProof="0">
                <a:solidFill>
                  <a:schemeClr val="bg1">
                    <a:lumMod val="50000"/>
                  </a:schemeClr>
                </a:solidFill>
                <a:latin typeface="Arial Narrow" pitchFamily="34" charset="0"/>
              </a:rPr>
              <a:pPr algn="r"/>
              <a:t>‹#›</a:t>
            </a:fld>
            <a:endParaRPr lang="de-DE" sz="1000" b="0" noProof="0">
              <a:solidFill>
                <a:schemeClr val="bg1">
                  <a:lumMod val="50000"/>
                </a:schemeClr>
              </a:solidFill>
              <a:latin typeface="Arial Narrow" pitchFamily="34" charset="0"/>
            </a:endParaRPr>
          </a:p>
        </p:txBody>
      </p:sp>
      <p:sp>
        <p:nvSpPr>
          <p:cNvPr id="15" name="Rectangle 25"/>
          <p:cNvSpPr>
            <a:spLocks noGrp="1" noChangeArrowheads="1"/>
          </p:cNvSpPr>
          <p:nvPr>
            <p:ph type="ftr" sz="quarter" idx="3"/>
          </p:nvPr>
        </p:nvSpPr>
        <p:spPr bwMode="auto">
          <a:xfrm>
            <a:off x="4267850" y="6493684"/>
            <a:ext cx="6127273"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a:defRPr sz="1000" b="0" spc="70" baseline="0">
                <a:solidFill>
                  <a:schemeClr val="bg1">
                    <a:lumMod val="50000"/>
                  </a:schemeClr>
                </a:solidFill>
                <a:latin typeface="Arial Narrow" pitchFamily="34" charset="0"/>
              </a:defRPr>
            </a:lvl1pPr>
          </a:lstStyle>
          <a:p>
            <a:r>
              <a:rPr lang="de-DE"/>
              <a:t>Präsentationstitel hier eintragen</a:t>
            </a:r>
          </a:p>
        </p:txBody>
      </p:sp>
      <p:sp>
        <p:nvSpPr>
          <p:cNvPr id="16" name="Rectangle 17"/>
          <p:cNvSpPr>
            <a:spLocks noGrp="1" noChangeArrowheads="1"/>
          </p:cNvSpPr>
          <p:nvPr>
            <p:ph type="dt" sz="half" idx="2"/>
          </p:nvPr>
        </p:nvSpPr>
        <p:spPr bwMode="auto">
          <a:xfrm>
            <a:off x="3026125" y="6493685"/>
            <a:ext cx="1065115"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000" b="0">
                <a:solidFill>
                  <a:schemeClr val="bg1">
                    <a:lumMod val="50000"/>
                  </a:schemeClr>
                </a:solidFill>
                <a:latin typeface="Arial Narrow" pitchFamily="34" charset="0"/>
              </a:defRPr>
            </a:lvl1pPr>
          </a:lstStyle>
          <a:p>
            <a:fld id="{9317A057-C766-48FB-B1EC-CC1898F04EF1}" type="datetime1">
              <a:rPr lang="de-DE" smtClean="0"/>
              <a:pPr/>
              <a:t>30.04.2025</a:t>
            </a:fld>
            <a:endParaRPr lang="de-DE"/>
          </a:p>
        </p:txBody>
      </p:sp>
    </p:spTree>
    <p:extLst>
      <p:ext uri="{BB962C8B-B14F-4D97-AF65-F5344CB8AC3E}">
        <p14:creationId xmlns:p14="http://schemas.microsoft.com/office/powerpoint/2010/main" val="3906406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92" r:id="rId5"/>
    <p:sldLayoutId id="2147483793" r:id="rId6"/>
    <p:sldLayoutId id="2147483794" r:id="rId7"/>
  </p:sldLayoutIdLst>
  <p:transition/>
  <p:hf sldNum="0" hdr="0"/>
  <p:txStyles>
    <p:title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sz="1800">
          <a:solidFill>
            <a:srgbClr val="6E6452"/>
          </a:solidFill>
          <a:latin typeface="+mn-lt"/>
          <a:ea typeface="+mn-ea"/>
          <a:cs typeface="+mn-cs"/>
        </a:defRPr>
      </a:lvl1pPr>
      <a:lvl2pPr marL="72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2pPr>
      <a:lvl3pPr marL="1080000" indent="-360000" algn="l" rtl="0" eaLnBrk="1" fontAlgn="base" hangingPunct="1">
        <a:spcBef>
          <a:spcPts val="400"/>
        </a:spcBef>
        <a:spcAft>
          <a:spcPts val="800"/>
        </a:spcAft>
        <a:buClr>
          <a:srgbClr val="6E6452"/>
        </a:buClr>
        <a:buFont typeface="Arial" pitchFamily="34" charset="0"/>
        <a:buChar char="•"/>
        <a:tabLst>
          <a:tab pos="2190750" algn="l"/>
        </a:tabLst>
        <a:defRPr sz="1800">
          <a:solidFill>
            <a:srgbClr val="6E6452"/>
          </a:solidFill>
          <a:latin typeface="+mn-lt"/>
        </a:defRPr>
      </a:lvl3pPr>
      <a:lvl4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99">
          <p15:clr>
            <a:srgbClr val="F26B43"/>
          </p15:clr>
        </p15:guide>
        <p15:guide id="2" pos="713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d-eiti.de/wp-content/uploads/2014/08/Rechenschaftspflicht.pn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21" Type="http://schemas.openxmlformats.org/officeDocument/2006/relationships/image" Target="../media/image33.jpe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4.gif"/><Relationship Id="rId16" Type="http://schemas.openxmlformats.org/officeDocument/2006/relationships/image" Target="../media/image28.png"/><Relationship Id="rId20"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23.jpe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gif"/><Relationship Id="rId19" Type="http://schemas.openxmlformats.org/officeDocument/2006/relationships/image" Target="../media/image31.pn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7.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eiti.de/berichtsportal/" TargetMode="External"/><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2" Type="http://schemas.openxmlformats.org/officeDocument/2006/relationships/hyperlink" Target="http://www.d-eiti.de/"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eiti.org/our-mission"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hyperlink" Target="https://eiti.org/open-data" TargetMode="Externa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93BA57-4614-4C1F-AF41-5B27B9610FA9}"/>
              </a:ext>
            </a:extLst>
          </p:cNvPr>
          <p:cNvSpPr>
            <a:spLocks noGrp="1"/>
          </p:cNvSpPr>
          <p:nvPr>
            <p:ph type="title"/>
          </p:nvPr>
        </p:nvSpPr>
        <p:spPr/>
        <p:txBody>
          <a:bodyPr/>
          <a:lstStyle/>
          <a:p>
            <a:endParaRPr lang="de-DE"/>
          </a:p>
        </p:txBody>
      </p:sp>
    </p:spTree>
    <p:extLst>
      <p:ext uri="{BB962C8B-B14F-4D97-AF65-F5344CB8AC3E}">
        <p14:creationId xmlns:p14="http://schemas.microsoft.com/office/powerpoint/2010/main" val="3352171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31915" y="584770"/>
            <a:ext cx="7893844" cy="617928"/>
          </a:xfrm>
        </p:spPr>
        <p:txBody>
          <a:bodyPr/>
          <a:lstStyle/>
          <a:p>
            <a:r>
              <a:rPr lang="de-DE" sz="3400" b="1">
                <a:latin typeface="Franklin Gothic Demi" panose="020B0703020102020204" pitchFamily="34" charset="0"/>
              </a:rPr>
              <a:t>EITI-Länder</a:t>
            </a:r>
          </a:p>
        </p:txBody>
      </p:sp>
      <p:sp>
        <p:nvSpPr>
          <p:cNvPr id="12" name="Textfeld 11"/>
          <p:cNvSpPr txBox="1"/>
          <p:nvPr/>
        </p:nvSpPr>
        <p:spPr>
          <a:xfrm>
            <a:off x="9425759" y="612349"/>
            <a:ext cx="2143243" cy="1180699"/>
          </a:xfrm>
          <a:prstGeom prst="rect">
            <a:avLst/>
          </a:prstGeom>
          <a:solidFill>
            <a:schemeClr val="bg1">
              <a:lumMod val="85000"/>
            </a:schemeClr>
          </a:solidFill>
        </p:spPr>
        <p:txBody>
          <a:bodyPr wrap="square" lIns="72000" tIns="36000" rIns="36000" bIns="36000" rtlCol="0">
            <a:spAutoFit/>
          </a:bodyPr>
          <a:lstStyle/>
          <a:p>
            <a:r>
              <a:rPr lang="de-DE" sz="1800" b="0">
                <a:solidFill>
                  <a:schemeClr val="tx1"/>
                </a:solidFill>
              </a:rPr>
              <a:t>Zwei EU-Länder</a:t>
            </a:r>
          </a:p>
          <a:p>
            <a:r>
              <a:rPr lang="de-DE" sz="1800" b="0">
                <a:solidFill>
                  <a:schemeClr val="tx1"/>
                </a:solidFill>
              </a:rPr>
              <a:t>Sechs OECD-Länder</a:t>
            </a:r>
          </a:p>
          <a:p>
            <a:r>
              <a:rPr lang="de-DE" sz="1800" b="0">
                <a:solidFill>
                  <a:schemeClr val="tx1"/>
                </a:solidFill>
              </a:rPr>
              <a:t>Zwei G7-Länder</a:t>
            </a:r>
          </a:p>
        </p:txBody>
      </p:sp>
      <p:sp>
        <p:nvSpPr>
          <p:cNvPr id="3" name="Textfeld 2">
            <a:extLst>
              <a:ext uri="{FF2B5EF4-FFF2-40B4-BE49-F238E27FC236}">
                <a16:creationId xmlns:a16="http://schemas.microsoft.com/office/drawing/2014/main" id="{CA4D759E-1246-4D27-9BF9-E131C41ED59F}"/>
              </a:ext>
            </a:extLst>
          </p:cNvPr>
          <p:cNvSpPr txBox="1"/>
          <p:nvPr/>
        </p:nvSpPr>
        <p:spPr>
          <a:xfrm>
            <a:off x="3140345" y="6077732"/>
            <a:ext cx="4706700" cy="307777"/>
          </a:xfrm>
          <a:prstGeom prst="rect">
            <a:avLst/>
          </a:prstGeom>
          <a:noFill/>
        </p:spPr>
        <p:txBody>
          <a:bodyPr wrap="square" rtlCol="0">
            <a:spAutoFit/>
          </a:bodyPr>
          <a:lstStyle/>
          <a:p>
            <a:r>
              <a:rPr lang="de-DE" sz="1400" b="0"/>
              <a:t>*Stand der abgebildeten Karte: Januar 2025</a:t>
            </a:r>
          </a:p>
        </p:txBody>
      </p:sp>
      <p:pic>
        <p:nvPicPr>
          <p:cNvPr id="6" name="Grafik 5">
            <a:extLst>
              <a:ext uri="{FF2B5EF4-FFF2-40B4-BE49-F238E27FC236}">
                <a16:creationId xmlns:a16="http://schemas.microsoft.com/office/drawing/2014/main" id="{868349C9-D7ED-C9F1-3F65-9E7B54491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080" y="1461178"/>
            <a:ext cx="9162288" cy="4667040"/>
          </a:xfrm>
          <a:prstGeom prst="rect">
            <a:avLst/>
          </a:prstGeom>
        </p:spPr>
      </p:pic>
    </p:spTree>
    <p:extLst>
      <p:ext uri="{BB962C8B-B14F-4D97-AF65-F5344CB8AC3E}">
        <p14:creationId xmlns:p14="http://schemas.microsoft.com/office/powerpoint/2010/main" val="66256091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p>
            <a:r>
              <a:rPr lang="de-DE"/>
              <a:t>Präsentationstitel hier eintragen</a:t>
            </a:r>
          </a:p>
        </p:txBody>
      </p:sp>
      <p:sp>
        <p:nvSpPr>
          <p:cNvPr id="3" name="Datumsplatzhalter 2"/>
          <p:cNvSpPr>
            <a:spLocks noGrp="1"/>
          </p:cNvSpPr>
          <p:nvPr>
            <p:ph type="dt" sz="half" idx="11"/>
          </p:nvPr>
        </p:nvSpPr>
        <p:spPr/>
        <p:txBody>
          <a:bodyPr/>
          <a:lstStyle/>
          <a:p>
            <a:fld id="{9317A057-C766-48FB-B1EC-CC1898F04EF1}" type="datetime1">
              <a:rPr lang="de-DE" noProof="0" smtClean="0"/>
              <a:pPr/>
              <a:t>30.04.2025</a:t>
            </a:fld>
            <a:endParaRPr lang="de-DE" noProof="0"/>
          </a:p>
        </p:txBody>
      </p:sp>
      <p:sp>
        <p:nvSpPr>
          <p:cNvPr id="7" name="Titel 4">
            <a:extLst>
              <a:ext uri="{FF2B5EF4-FFF2-40B4-BE49-F238E27FC236}">
                <a16:creationId xmlns:a16="http://schemas.microsoft.com/office/drawing/2014/main" id="{C00D76A9-AC14-F8F1-69B2-AB149A701BB6}"/>
              </a:ext>
            </a:extLst>
          </p:cNvPr>
          <p:cNvSpPr>
            <a:spLocks noGrp="1"/>
          </p:cNvSpPr>
          <p:nvPr>
            <p:ph type="title"/>
          </p:nvPr>
        </p:nvSpPr>
        <p:spPr>
          <a:xfrm>
            <a:off x="2317243" y="625653"/>
            <a:ext cx="7697755" cy="537070"/>
          </a:xfrm>
        </p:spPr>
        <p:txBody>
          <a:bodyPr/>
          <a:lstStyle/>
          <a:p>
            <a:pPr algn="ctr"/>
            <a:r>
              <a:rPr lang="de-DE" sz="2800" b="1">
                <a:latin typeface="Franklin Gothic Demi" panose="020B0703020102020204" pitchFamily="34" charset="0"/>
              </a:rPr>
              <a:t>Weiterentwicklung des EITI-Standards</a:t>
            </a:r>
          </a:p>
        </p:txBody>
      </p:sp>
      <p:sp>
        <p:nvSpPr>
          <p:cNvPr id="8" name="Textfeld 7">
            <a:extLst>
              <a:ext uri="{FF2B5EF4-FFF2-40B4-BE49-F238E27FC236}">
                <a16:creationId xmlns:a16="http://schemas.microsoft.com/office/drawing/2014/main" id="{63964970-90D6-6EAB-F866-D13FE74CB6AA}"/>
              </a:ext>
            </a:extLst>
          </p:cNvPr>
          <p:cNvSpPr txBox="1"/>
          <p:nvPr/>
        </p:nvSpPr>
        <p:spPr>
          <a:xfrm>
            <a:off x="1394357" y="1375083"/>
            <a:ext cx="10154515" cy="1231106"/>
          </a:xfrm>
          <a:prstGeom prst="rect">
            <a:avLst/>
          </a:prstGeom>
          <a:noFill/>
        </p:spPr>
        <p:txBody>
          <a:bodyPr wrap="square" rtlCol="0">
            <a:spAutoFit/>
          </a:bodyPr>
          <a:lstStyle/>
          <a:p>
            <a:pPr marL="285750" lvl="1" indent="-285750">
              <a:spcBef>
                <a:spcPts val="600"/>
              </a:spcBef>
              <a:buFont typeface="Wingdings" panose="05000000000000000000" pitchFamily="2" charset="2"/>
              <a:buChar char="Ø"/>
            </a:pPr>
            <a:r>
              <a:rPr lang="de-DE" sz="1600" b="0">
                <a:solidFill>
                  <a:schemeClr val="accent2"/>
                </a:solidFill>
                <a:latin typeface="Arial" panose="020B0604020202020204" pitchFamily="34" charset="0"/>
                <a:cs typeface="Arial" panose="020B0604020202020204" pitchFamily="34" charset="0"/>
              </a:rPr>
              <a:t>Der neueste EITI-Standard wurde 2023 auf der EITI-Weltkonferenz in Dakar, Senegal beschlossen</a:t>
            </a:r>
          </a:p>
          <a:p>
            <a:pPr marL="285750" lvl="1" indent="-285750">
              <a:spcBef>
                <a:spcPts val="600"/>
              </a:spcBef>
              <a:buFont typeface="Wingdings" panose="05000000000000000000" pitchFamily="2" charset="2"/>
              <a:buChar char="Ø"/>
            </a:pPr>
            <a:r>
              <a:rPr lang="de-DE" sz="1600" b="0">
                <a:solidFill>
                  <a:schemeClr val="accent2"/>
                </a:solidFill>
                <a:latin typeface="Arial" panose="020B0604020202020204" pitchFamily="34" charset="0"/>
                <a:cs typeface="Arial" panose="020B0604020202020204" pitchFamily="34" charset="0"/>
              </a:rPr>
              <a:t>Er enthält neue und präzisierte Anforderungen</a:t>
            </a:r>
          </a:p>
          <a:p>
            <a:pPr marL="285750" lvl="1" indent="-285750">
              <a:spcBef>
                <a:spcPts val="600"/>
              </a:spcBef>
              <a:buFont typeface="Wingdings" panose="05000000000000000000" pitchFamily="2" charset="2"/>
              <a:buChar char="Ø"/>
            </a:pPr>
            <a:r>
              <a:rPr lang="de-DE" sz="1600" b="0">
                <a:solidFill>
                  <a:schemeClr val="accent2"/>
                </a:solidFill>
                <a:latin typeface="Arial" panose="020B0604020202020204" pitchFamily="34" charset="0"/>
                <a:cs typeface="Arial" panose="020B0604020202020204" pitchFamily="34" charset="0"/>
              </a:rPr>
              <a:t>Dies ermöglicht den umsetzenden Ländern, auf die dringlichsten Herausforderungen des Rohstoffsektors zu reagieren</a:t>
            </a:r>
          </a:p>
        </p:txBody>
      </p:sp>
      <p:sp>
        <p:nvSpPr>
          <p:cNvPr id="9" name="Titel 4">
            <a:extLst>
              <a:ext uri="{FF2B5EF4-FFF2-40B4-BE49-F238E27FC236}">
                <a16:creationId xmlns:a16="http://schemas.microsoft.com/office/drawing/2014/main" id="{674B2574-7FD8-4376-46EF-43DC8E9187C4}"/>
              </a:ext>
            </a:extLst>
          </p:cNvPr>
          <p:cNvSpPr txBox="1">
            <a:spLocks/>
          </p:cNvSpPr>
          <p:nvPr/>
        </p:nvSpPr>
        <p:spPr>
          <a:xfrm>
            <a:off x="2877655" y="2837935"/>
            <a:ext cx="6436689" cy="537070"/>
          </a:xfrm>
          <a:prstGeom prst="rect">
            <a:avLst/>
          </a:prstGeom>
        </p:spPr>
        <p:txBody>
          <a:bodyPr/>
          <a:lstStyle>
            <a:lvl1pPr algn="l" rtl="0" eaLnBrk="1" fontAlgn="base" hangingPunct="1">
              <a:spcBef>
                <a:spcPct val="0"/>
              </a:spcBef>
              <a:spcAft>
                <a:spcPct val="0"/>
              </a:spcAft>
              <a:defRPr sz="2400" b="0">
                <a:solidFill>
                  <a:schemeClr val="accent2"/>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a:r>
              <a:rPr lang="de-DE" sz="2000" b="1" kern="0">
                <a:latin typeface="Franklin Gothic Demi" panose="020B0703020102020204" pitchFamily="34" charset="0"/>
              </a:rPr>
              <a:t>Vier Schwerpunkte des 2023 EITI-Standards:</a:t>
            </a:r>
          </a:p>
        </p:txBody>
      </p:sp>
      <p:grpSp>
        <p:nvGrpSpPr>
          <p:cNvPr id="10" name="Gruppieren 9">
            <a:extLst>
              <a:ext uri="{FF2B5EF4-FFF2-40B4-BE49-F238E27FC236}">
                <a16:creationId xmlns:a16="http://schemas.microsoft.com/office/drawing/2014/main" id="{2F1FD6F7-BBD8-4A1A-3CA6-0E8B1E4FDBBE}"/>
              </a:ext>
            </a:extLst>
          </p:cNvPr>
          <p:cNvGrpSpPr/>
          <p:nvPr/>
        </p:nvGrpSpPr>
        <p:grpSpPr>
          <a:xfrm>
            <a:off x="579248" y="3471701"/>
            <a:ext cx="2446877" cy="2593373"/>
            <a:chOff x="1" y="167946"/>
            <a:chExt cx="2015967" cy="1576706"/>
          </a:xfrm>
          <a:solidFill>
            <a:srgbClr val="FFC000"/>
          </a:solidFill>
        </p:grpSpPr>
        <p:sp>
          <p:nvSpPr>
            <p:cNvPr id="11" name="Rechteck 10">
              <a:extLst>
                <a:ext uri="{FF2B5EF4-FFF2-40B4-BE49-F238E27FC236}">
                  <a16:creationId xmlns:a16="http://schemas.microsoft.com/office/drawing/2014/main" id="{919246C3-6567-4956-7694-93816EB19B97}"/>
                </a:ext>
              </a:extLst>
            </p:cNvPr>
            <p:cNvSpPr/>
            <p:nvPr/>
          </p:nvSpPr>
          <p:spPr>
            <a:xfrm>
              <a:off x="1" y="167946"/>
              <a:ext cx="2015967" cy="157670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DE"/>
            </a:p>
          </p:txBody>
        </p:sp>
        <p:sp>
          <p:nvSpPr>
            <p:cNvPr id="12" name="Textfeld 11">
              <a:extLst>
                <a:ext uri="{FF2B5EF4-FFF2-40B4-BE49-F238E27FC236}">
                  <a16:creationId xmlns:a16="http://schemas.microsoft.com/office/drawing/2014/main" id="{F3BE2D6B-E761-18A5-4D30-CC7F80B41CED}"/>
                </a:ext>
              </a:extLst>
            </p:cNvPr>
            <p:cNvSpPr txBox="1"/>
            <p:nvPr/>
          </p:nvSpPr>
          <p:spPr>
            <a:xfrm>
              <a:off x="52907" y="167946"/>
              <a:ext cx="1963061" cy="15767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r>
                <a:rPr lang="de-DE" sz="1200">
                  <a:solidFill>
                    <a:srgbClr val="132856"/>
                  </a:solidFill>
                  <a:latin typeface="Arial" panose="020B0604020202020204" pitchFamily="34" charset="0"/>
                  <a:cs typeface="Arial" panose="020B0604020202020204" pitchFamily="34" charset="0"/>
                </a:rPr>
                <a:t>Korruptionsbekämpfung</a:t>
              </a:r>
            </a:p>
            <a:p>
              <a:pPr algn="l"/>
              <a:endParaRPr lang="de-DE" sz="500">
                <a:solidFill>
                  <a:srgbClr val="132856"/>
                </a:solidFill>
                <a:latin typeface="Arial" panose="020B0604020202020204" pitchFamily="34" charset="0"/>
                <a:cs typeface="Arial" panose="020B0604020202020204" pitchFamily="34" charset="0"/>
              </a:endParaRPr>
            </a:p>
            <a:p>
              <a:pPr algn="l"/>
              <a:r>
                <a:rPr lang="de-DE" sz="1200" b="0">
                  <a:solidFill>
                    <a:srgbClr val="132856"/>
                  </a:solidFill>
                  <a:latin typeface="Arial" panose="020B0604020202020204" pitchFamily="34" charset="0"/>
                  <a:cs typeface="Arial" panose="020B0604020202020204" pitchFamily="34" charset="0"/>
                </a:rPr>
                <a:t>Neue Anforderungen verbessern die Möglichkeiten für Länder und Unternehmen, die EITI-Plattform zu nutzen, um Korruptionsrisiken im Rohstoffsektor zu erkennen und zu adressieren.</a:t>
              </a:r>
            </a:p>
          </p:txBody>
        </p:sp>
      </p:grpSp>
      <p:grpSp>
        <p:nvGrpSpPr>
          <p:cNvPr id="15" name="Gruppieren 14">
            <a:extLst>
              <a:ext uri="{FF2B5EF4-FFF2-40B4-BE49-F238E27FC236}">
                <a16:creationId xmlns:a16="http://schemas.microsoft.com/office/drawing/2014/main" id="{9C2BDB08-8B8B-5E40-16D6-8A8AFD6305DC}"/>
              </a:ext>
            </a:extLst>
          </p:cNvPr>
          <p:cNvGrpSpPr/>
          <p:nvPr/>
        </p:nvGrpSpPr>
        <p:grpSpPr>
          <a:xfrm>
            <a:off x="3402692" y="3471700"/>
            <a:ext cx="2507309" cy="2593373"/>
            <a:chOff x="0" y="167946"/>
            <a:chExt cx="2195111" cy="1576706"/>
          </a:xfrm>
          <a:solidFill>
            <a:schemeClr val="accent4">
              <a:lumMod val="60000"/>
              <a:lumOff val="40000"/>
            </a:schemeClr>
          </a:solidFill>
        </p:grpSpPr>
        <p:sp>
          <p:nvSpPr>
            <p:cNvPr id="16" name="Rechteck 15">
              <a:extLst>
                <a:ext uri="{FF2B5EF4-FFF2-40B4-BE49-F238E27FC236}">
                  <a16:creationId xmlns:a16="http://schemas.microsoft.com/office/drawing/2014/main" id="{1B98A076-0F16-0734-AC14-728A8C87D3B5}"/>
                </a:ext>
              </a:extLst>
            </p:cNvPr>
            <p:cNvSpPr/>
            <p:nvPr/>
          </p:nvSpPr>
          <p:spPr>
            <a:xfrm>
              <a:off x="0" y="167946"/>
              <a:ext cx="2142205" cy="157670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DE"/>
            </a:p>
          </p:txBody>
        </p:sp>
        <p:sp>
          <p:nvSpPr>
            <p:cNvPr id="17" name="Textfeld 16">
              <a:extLst>
                <a:ext uri="{FF2B5EF4-FFF2-40B4-BE49-F238E27FC236}">
                  <a16:creationId xmlns:a16="http://schemas.microsoft.com/office/drawing/2014/main" id="{C7FF5910-1060-7E5C-A2EE-45520ECA4851}"/>
                </a:ext>
              </a:extLst>
            </p:cNvPr>
            <p:cNvSpPr txBox="1"/>
            <p:nvPr/>
          </p:nvSpPr>
          <p:spPr>
            <a:xfrm>
              <a:off x="52907" y="167946"/>
              <a:ext cx="2142204" cy="15767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l"/>
              <a:r>
                <a:rPr lang="de-DE" sz="1100">
                  <a:solidFill>
                    <a:srgbClr val="132856"/>
                  </a:solidFill>
                  <a:latin typeface="Arial" panose="020B0604020202020204" pitchFamily="34" charset="0"/>
                  <a:cs typeface="Arial" panose="020B0604020202020204" pitchFamily="34" charset="0"/>
                </a:rPr>
                <a:t>Energiewende</a:t>
              </a:r>
            </a:p>
            <a:p>
              <a:pPr algn="l"/>
              <a:endParaRPr lang="de-DE" sz="500">
                <a:solidFill>
                  <a:srgbClr val="132856"/>
                </a:solidFill>
                <a:latin typeface="Arial" panose="020B0604020202020204" pitchFamily="34" charset="0"/>
                <a:cs typeface="Arial" panose="020B0604020202020204" pitchFamily="34" charset="0"/>
              </a:endParaRPr>
            </a:p>
            <a:p>
              <a:pPr algn="l"/>
              <a:r>
                <a:rPr lang="de-DE" sz="1100" b="0">
                  <a:solidFill>
                    <a:srgbClr val="132856"/>
                  </a:solidFill>
                  <a:latin typeface="Arial" panose="020B0604020202020204" pitchFamily="34" charset="0"/>
                  <a:cs typeface="Arial" panose="020B0604020202020204" pitchFamily="34" charset="0"/>
                </a:rPr>
                <a:t>Neue Anforderungen fördern die Offenlegung und die öffentliche Debatte über die Auswirkungen der Energiewende, indem sie die politischen Maßnahmen sowie die Einnahmen beleuchten, die die Länder unter Berücksichtigung verschiedener Marktszenarien aus ihren Öl, Gas und mineralischen Rohstoffen erwarten können.</a:t>
              </a:r>
            </a:p>
          </p:txBody>
        </p:sp>
      </p:grpSp>
      <p:grpSp>
        <p:nvGrpSpPr>
          <p:cNvPr id="18" name="Gruppieren 17">
            <a:extLst>
              <a:ext uri="{FF2B5EF4-FFF2-40B4-BE49-F238E27FC236}">
                <a16:creationId xmlns:a16="http://schemas.microsoft.com/office/drawing/2014/main" id="{DCB0DBE6-B6BA-FA48-DCD1-E5A23D395AF6}"/>
              </a:ext>
            </a:extLst>
          </p:cNvPr>
          <p:cNvGrpSpPr/>
          <p:nvPr/>
        </p:nvGrpSpPr>
        <p:grpSpPr>
          <a:xfrm>
            <a:off x="9226034" y="3429000"/>
            <a:ext cx="2432506" cy="2593373"/>
            <a:chOff x="0" y="167946"/>
            <a:chExt cx="2195112" cy="1576706"/>
          </a:xfrm>
        </p:grpSpPr>
        <p:sp>
          <p:nvSpPr>
            <p:cNvPr id="19" name="Rechteck 18">
              <a:extLst>
                <a:ext uri="{FF2B5EF4-FFF2-40B4-BE49-F238E27FC236}">
                  <a16:creationId xmlns:a16="http://schemas.microsoft.com/office/drawing/2014/main" id="{266D4904-84FE-AC8C-D4B0-55C7E4475273}"/>
                </a:ext>
              </a:extLst>
            </p:cNvPr>
            <p:cNvSpPr/>
            <p:nvPr/>
          </p:nvSpPr>
          <p:spPr>
            <a:xfrm>
              <a:off x="0" y="167946"/>
              <a:ext cx="2142205" cy="1576706"/>
            </a:xfrm>
            <a:prstGeom prst="rect">
              <a:avLst/>
            </a:prstGeom>
            <a:solidFill>
              <a:schemeClr val="accent3">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DE"/>
            </a:p>
          </p:txBody>
        </p:sp>
        <p:sp>
          <p:nvSpPr>
            <p:cNvPr id="20" name="Textfeld 19">
              <a:extLst>
                <a:ext uri="{FF2B5EF4-FFF2-40B4-BE49-F238E27FC236}">
                  <a16:creationId xmlns:a16="http://schemas.microsoft.com/office/drawing/2014/main" id="{C53E414A-10B0-B4F8-BD23-D7804945375C}"/>
                </a:ext>
              </a:extLst>
            </p:cNvPr>
            <p:cNvSpPr txBox="1"/>
            <p:nvPr/>
          </p:nvSpPr>
          <p:spPr>
            <a:xfrm>
              <a:off x="52907" y="167946"/>
              <a:ext cx="2142205" cy="15767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l"/>
              <a:r>
                <a:rPr lang="de-DE" sz="1200">
                  <a:solidFill>
                    <a:srgbClr val="132856"/>
                  </a:solidFill>
                  <a:latin typeface="Arial" panose="020B0604020202020204" pitchFamily="34" charset="0"/>
                  <a:cs typeface="Arial" panose="020B0604020202020204" pitchFamily="34" charset="0"/>
                </a:rPr>
                <a:t>Steuererhebungen</a:t>
              </a:r>
            </a:p>
            <a:p>
              <a:pPr algn="l"/>
              <a:endParaRPr lang="de-DE" sz="500">
                <a:solidFill>
                  <a:srgbClr val="132856"/>
                </a:solidFill>
                <a:latin typeface="Arial" panose="020B0604020202020204" pitchFamily="34" charset="0"/>
                <a:cs typeface="Arial" panose="020B0604020202020204" pitchFamily="34" charset="0"/>
              </a:endParaRPr>
            </a:p>
            <a:p>
              <a:pPr algn="l"/>
              <a:r>
                <a:rPr lang="de-DE" sz="1200" b="0">
                  <a:solidFill>
                    <a:srgbClr val="132856"/>
                  </a:solidFill>
                  <a:latin typeface="Arial" panose="020B0604020202020204" pitchFamily="34" charset="0"/>
                  <a:cs typeface="Arial" panose="020B0604020202020204" pitchFamily="34" charset="0"/>
                </a:rPr>
                <a:t>Neue und präzisierte Anforderungen verlangen eine umfassendere und detaillierte Offenlegung, die den Ländern helfen kann, ihre Steuerbasis zu stärken und ihre Einnahmen aus dem Rohstoffsektor zu erhöhen.</a:t>
              </a:r>
            </a:p>
          </p:txBody>
        </p:sp>
      </p:grpSp>
      <p:grpSp>
        <p:nvGrpSpPr>
          <p:cNvPr id="21" name="Gruppieren 20">
            <a:extLst>
              <a:ext uri="{FF2B5EF4-FFF2-40B4-BE49-F238E27FC236}">
                <a16:creationId xmlns:a16="http://schemas.microsoft.com/office/drawing/2014/main" id="{960DB605-F0FF-6B42-42B3-10D4896795D7}"/>
              </a:ext>
            </a:extLst>
          </p:cNvPr>
          <p:cNvGrpSpPr/>
          <p:nvPr/>
        </p:nvGrpSpPr>
        <p:grpSpPr>
          <a:xfrm>
            <a:off x="6356173" y="3471699"/>
            <a:ext cx="2445951" cy="2593373"/>
            <a:chOff x="0" y="167946"/>
            <a:chExt cx="2195112" cy="1576706"/>
          </a:xfrm>
          <a:solidFill>
            <a:srgbClr val="FFFF66"/>
          </a:solidFill>
        </p:grpSpPr>
        <p:sp>
          <p:nvSpPr>
            <p:cNvPr id="22" name="Rechteck 21">
              <a:extLst>
                <a:ext uri="{FF2B5EF4-FFF2-40B4-BE49-F238E27FC236}">
                  <a16:creationId xmlns:a16="http://schemas.microsoft.com/office/drawing/2014/main" id="{BC3832E3-BBD0-4F0B-01C6-9678D5B7FD94}"/>
                </a:ext>
              </a:extLst>
            </p:cNvPr>
            <p:cNvSpPr/>
            <p:nvPr/>
          </p:nvSpPr>
          <p:spPr>
            <a:xfrm>
              <a:off x="0" y="167946"/>
              <a:ext cx="2142205" cy="1576706"/>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DE"/>
            </a:p>
          </p:txBody>
        </p:sp>
        <p:sp>
          <p:nvSpPr>
            <p:cNvPr id="23" name="Textfeld 22">
              <a:extLst>
                <a:ext uri="{FF2B5EF4-FFF2-40B4-BE49-F238E27FC236}">
                  <a16:creationId xmlns:a16="http://schemas.microsoft.com/office/drawing/2014/main" id="{860811CE-ADC6-9334-911B-0770D9C925E9}"/>
                </a:ext>
              </a:extLst>
            </p:cNvPr>
            <p:cNvSpPr txBox="1"/>
            <p:nvPr/>
          </p:nvSpPr>
          <p:spPr>
            <a:xfrm>
              <a:off x="52907" y="167946"/>
              <a:ext cx="2142205" cy="15767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l"/>
              <a:r>
                <a:rPr lang="de-DE" sz="1100">
                  <a:solidFill>
                    <a:srgbClr val="132856"/>
                  </a:solidFill>
                  <a:latin typeface="Arial" panose="020B0604020202020204" pitchFamily="34" charset="0"/>
                  <a:cs typeface="Arial" panose="020B0604020202020204" pitchFamily="34" charset="0"/>
                </a:rPr>
                <a:t>Geschlechterspezifische-, soziale, ökologische Aspekte</a:t>
              </a:r>
            </a:p>
            <a:p>
              <a:pPr algn="l"/>
              <a:endParaRPr lang="de-DE" sz="500">
                <a:solidFill>
                  <a:srgbClr val="132856"/>
                </a:solidFill>
                <a:latin typeface="Arial" panose="020B0604020202020204" pitchFamily="34" charset="0"/>
                <a:cs typeface="Arial" panose="020B0604020202020204" pitchFamily="34" charset="0"/>
              </a:endParaRPr>
            </a:p>
            <a:p>
              <a:pPr algn="l"/>
              <a:r>
                <a:rPr lang="de-DE" sz="1100" b="0">
                  <a:solidFill>
                    <a:srgbClr val="132856"/>
                  </a:solidFill>
                  <a:latin typeface="Arial" panose="020B0604020202020204" pitchFamily="34" charset="0"/>
                  <a:cs typeface="Arial" panose="020B0604020202020204" pitchFamily="34" charset="0"/>
                </a:rPr>
                <a:t>Um sicherzustellen, dass die natürlichen Ressourcen im Interesse aller Bürgerinnen und Bürger verwaltet werden, gibt es strengere Anforderungen zur Förderung einer größeren Vielfalt in Entscheidungsprozessen und Offenlegungen, die geschlechtsspezifische, soziale und ökologische Aspekte betreffen.</a:t>
              </a:r>
            </a:p>
          </p:txBody>
        </p:sp>
      </p:grpSp>
    </p:spTree>
    <p:extLst>
      <p:ext uri="{BB962C8B-B14F-4D97-AF65-F5344CB8AC3E}">
        <p14:creationId xmlns:p14="http://schemas.microsoft.com/office/powerpoint/2010/main" val="313484015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345088" y="2619048"/>
            <a:ext cx="9501823" cy="617928"/>
          </a:xfrm>
        </p:spPr>
        <p:txBody>
          <a:bodyPr/>
          <a:lstStyle/>
          <a:p>
            <a:pPr algn="ctr"/>
            <a:r>
              <a:rPr lang="de-DE" sz="3600" b="1">
                <a:latin typeface="Franklin Gothic Demi" panose="020B0703020102020204" pitchFamily="34" charset="0"/>
              </a:rPr>
              <a:t>2. EITI in Deutschland</a:t>
            </a:r>
          </a:p>
        </p:txBody>
      </p:sp>
    </p:spTree>
    <p:extLst>
      <p:ext uri="{BB962C8B-B14F-4D97-AF65-F5344CB8AC3E}">
        <p14:creationId xmlns:p14="http://schemas.microsoft.com/office/powerpoint/2010/main" val="165308546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3">
            <a:extLst>
              <a:ext uri="{FF2B5EF4-FFF2-40B4-BE49-F238E27FC236}">
                <a16:creationId xmlns:a16="http://schemas.microsoft.com/office/drawing/2014/main" id="{94070381-2D36-1C1E-483E-C6D9E7190265}"/>
              </a:ext>
            </a:extLst>
          </p:cNvPr>
          <p:cNvSpPr>
            <a:spLocks noGrp="1"/>
          </p:cNvSpPr>
          <p:nvPr>
            <p:ph type="title"/>
          </p:nvPr>
        </p:nvSpPr>
        <p:spPr>
          <a:xfrm>
            <a:off x="1173192" y="634562"/>
            <a:ext cx="10514012" cy="715963"/>
          </a:xfrm>
        </p:spPr>
        <p:txBody>
          <a:bodyPr/>
          <a:lstStyle/>
          <a:p>
            <a:r>
              <a:rPr lang="de-DE" sz="3200" b="1">
                <a:latin typeface="Franklin Gothic Demi" panose="020B0703020102020204" pitchFamily="34" charset="0"/>
              </a:rPr>
              <a:t>2. Warum EITI in Deutschland?</a:t>
            </a:r>
          </a:p>
        </p:txBody>
      </p:sp>
      <p:sp>
        <p:nvSpPr>
          <p:cNvPr id="9" name="Textfeld 8">
            <a:extLst>
              <a:ext uri="{FF2B5EF4-FFF2-40B4-BE49-F238E27FC236}">
                <a16:creationId xmlns:a16="http://schemas.microsoft.com/office/drawing/2014/main" id="{8FA7A687-027D-C95F-4FBA-C675508B2F39}"/>
              </a:ext>
            </a:extLst>
          </p:cNvPr>
          <p:cNvSpPr txBox="1"/>
          <p:nvPr/>
        </p:nvSpPr>
        <p:spPr>
          <a:xfrm>
            <a:off x="8343764" y="3226063"/>
            <a:ext cx="3133894" cy="830997"/>
          </a:xfrm>
          <a:prstGeom prst="rect">
            <a:avLst/>
          </a:prstGeom>
          <a:solidFill>
            <a:schemeClr val="accent3">
              <a:lumMod val="75000"/>
            </a:schemeClr>
          </a:solidFill>
        </p:spPr>
        <p:txBody>
          <a:bodyPr wrap="square">
            <a:spAutoFit/>
          </a:bodyPr>
          <a:lstStyle/>
          <a:p>
            <a:pPr lvl="0"/>
            <a:r>
              <a:rPr lang="de-DE" sz="1600" b="0">
                <a:solidFill>
                  <a:schemeClr val="bg1"/>
                </a:solidFill>
                <a:latin typeface="Arial" panose="020B0604020202020204" pitchFamily="34" charset="0"/>
                <a:cs typeface="Arial" panose="020B0604020202020204" pitchFamily="34" charset="0"/>
              </a:rPr>
              <a:t>Verständnis in der deutschen Öffentlichkeit für die heimische Rohstoffförderung fördern</a:t>
            </a:r>
            <a:endParaRPr lang="de-DE" sz="1600">
              <a:solidFill>
                <a:schemeClr val="bg1"/>
              </a:solidFill>
            </a:endParaRPr>
          </a:p>
        </p:txBody>
      </p:sp>
      <p:sp>
        <p:nvSpPr>
          <p:cNvPr id="11" name="Textfeld 10">
            <a:extLst>
              <a:ext uri="{FF2B5EF4-FFF2-40B4-BE49-F238E27FC236}">
                <a16:creationId xmlns:a16="http://schemas.microsoft.com/office/drawing/2014/main" id="{1672D3BD-866C-C1F4-6F27-024F5834F9FE}"/>
              </a:ext>
            </a:extLst>
          </p:cNvPr>
          <p:cNvSpPr txBox="1"/>
          <p:nvPr/>
        </p:nvSpPr>
        <p:spPr>
          <a:xfrm>
            <a:off x="7868614" y="4755946"/>
            <a:ext cx="4084195" cy="584775"/>
          </a:xfrm>
          <a:prstGeom prst="rect">
            <a:avLst/>
          </a:prstGeom>
          <a:solidFill>
            <a:schemeClr val="accent2">
              <a:lumMod val="75000"/>
            </a:schemeClr>
          </a:solidFill>
        </p:spPr>
        <p:txBody>
          <a:bodyPr wrap="square">
            <a:spAutoFit/>
          </a:bodyPr>
          <a:lstStyle/>
          <a:p>
            <a:r>
              <a:rPr lang="de-DE" sz="1600" b="0">
                <a:solidFill>
                  <a:schemeClr val="bg1"/>
                </a:solidFill>
                <a:latin typeface="Arial" panose="020B0604020202020204" pitchFamily="34" charset="0"/>
                <a:cs typeface="Arial" panose="020B0604020202020204" pitchFamily="34" charset="0"/>
              </a:rPr>
              <a:t>„Lead </a:t>
            </a:r>
            <a:r>
              <a:rPr lang="de-DE" sz="1600" b="0" err="1">
                <a:solidFill>
                  <a:schemeClr val="bg1"/>
                </a:solidFill>
                <a:latin typeface="Arial" panose="020B0604020202020204" pitchFamily="34" charset="0"/>
                <a:cs typeface="Arial" panose="020B0604020202020204" pitchFamily="34" charset="0"/>
              </a:rPr>
              <a:t>by</a:t>
            </a:r>
            <a:r>
              <a:rPr lang="de-DE" sz="1600" b="0">
                <a:solidFill>
                  <a:schemeClr val="bg1"/>
                </a:solidFill>
                <a:latin typeface="Arial" panose="020B0604020202020204" pitchFamily="34" charset="0"/>
                <a:cs typeface="Arial" panose="020B0604020202020204" pitchFamily="34" charset="0"/>
              </a:rPr>
              <a:t> </a:t>
            </a:r>
            <a:r>
              <a:rPr lang="de-DE" sz="1600" b="0" err="1">
                <a:solidFill>
                  <a:schemeClr val="bg1"/>
                </a:solidFill>
                <a:latin typeface="Arial" panose="020B0604020202020204" pitchFamily="34" charset="0"/>
                <a:cs typeface="Arial" panose="020B0604020202020204" pitchFamily="34" charset="0"/>
              </a:rPr>
              <a:t>example</a:t>
            </a:r>
            <a:r>
              <a:rPr lang="de-DE" sz="1600" b="0">
                <a:solidFill>
                  <a:schemeClr val="bg1"/>
                </a:solidFill>
                <a:latin typeface="Arial" panose="020B0604020202020204" pitchFamily="34" charset="0"/>
                <a:cs typeface="Arial" panose="020B0604020202020204" pitchFamily="34" charset="0"/>
              </a:rPr>
              <a:t>“, sowie weltweites „</a:t>
            </a:r>
            <a:r>
              <a:rPr lang="de-DE" sz="1600" b="0" err="1">
                <a:solidFill>
                  <a:schemeClr val="bg1"/>
                </a:solidFill>
                <a:latin typeface="Arial" panose="020B0604020202020204" pitchFamily="34" charset="0"/>
                <a:cs typeface="Arial" panose="020B0604020202020204" pitchFamily="34" charset="0"/>
              </a:rPr>
              <a:t>level</a:t>
            </a:r>
            <a:r>
              <a:rPr lang="de-DE" sz="1600" b="0">
                <a:solidFill>
                  <a:schemeClr val="bg1"/>
                </a:solidFill>
                <a:latin typeface="Arial" panose="020B0604020202020204" pitchFamily="34" charset="0"/>
                <a:cs typeface="Arial" panose="020B0604020202020204" pitchFamily="34" charset="0"/>
              </a:rPr>
              <a:t> </a:t>
            </a:r>
            <a:r>
              <a:rPr lang="de-DE" sz="1600" b="0" err="1">
                <a:solidFill>
                  <a:schemeClr val="bg1"/>
                </a:solidFill>
                <a:latin typeface="Arial" panose="020B0604020202020204" pitchFamily="34" charset="0"/>
                <a:cs typeface="Arial" panose="020B0604020202020204" pitchFamily="34" charset="0"/>
              </a:rPr>
              <a:t>playing</a:t>
            </a:r>
            <a:r>
              <a:rPr lang="de-DE" sz="1600" b="0">
                <a:solidFill>
                  <a:schemeClr val="bg1"/>
                </a:solidFill>
                <a:latin typeface="Arial" panose="020B0604020202020204" pitchFamily="34" charset="0"/>
                <a:cs typeface="Arial" panose="020B0604020202020204" pitchFamily="34" charset="0"/>
              </a:rPr>
              <a:t> </a:t>
            </a:r>
            <a:r>
              <a:rPr lang="de-DE" sz="1600" b="0" err="1">
                <a:solidFill>
                  <a:schemeClr val="bg1"/>
                </a:solidFill>
                <a:latin typeface="Arial" panose="020B0604020202020204" pitchFamily="34" charset="0"/>
                <a:cs typeface="Arial" panose="020B0604020202020204" pitchFamily="34" charset="0"/>
              </a:rPr>
              <a:t>field</a:t>
            </a:r>
            <a:r>
              <a:rPr lang="de-DE" sz="1600" b="0">
                <a:solidFill>
                  <a:schemeClr val="bg1"/>
                </a:solidFill>
                <a:latin typeface="Arial" panose="020B0604020202020204" pitchFamily="34" charset="0"/>
                <a:cs typeface="Arial" panose="020B0604020202020204" pitchFamily="34" charset="0"/>
              </a:rPr>
              <a:t>“ im Rohstoffsektor schaffen</a:t>
            </a:r>
            <a:endParaRPr lang="de-DE" sz="1600" b="0">
              <a:solidFill>
                <a:schemeClr val="bg1"/>
              </a:solidFill>
            </a:endParaRPr>
          </a:p>
        </p:txBody>
      </p:sp>
      <p:sp>
        <p:nvSpPr>
          <p:cNvPr id="13" name="Textfeld 12">
            <a:extLst>
              <a:ext uri="{FF2B5EF4-FFF2-40B4-BE49-F238E27FC236}">
                <a16:creationId xmlns:a16="http://schemas.microsoft.com/office/drawing/2014/main" id="{1C3D9CE8-2771-A301-DC35-790D609C5BE5}"/>
              </a:ext>
            </a:extLst>
          </p:cNvPr>
          <p:cNvSpPr txBox="1"/>
          <p:nvPr/>
        </p:nvSpPr>
        <p:spPr>
          <a:xfrm>
            <a:off x="4602192" y="2440847"/>
            <a:ext cx="3509063" cy="584775"/>
          </a:xfrm>
          <a:prstGeom prst="rect">
            <a:avLst/>
          </a:prstGeom>
          <a:solidFill>
            <a:schemeClr val="accent3">
              <a:lumMod val="60000"/>
              <a:lumOff val="40000"/>
            </a:schemeClr>
          </a:solidFill>
        </p:spPr>
        <p:txBody>
          <a:bodyPr wrap="square">
            <a:spAutoFit/>
          </a:bodyPr>
          <a:lstStyle/>
          <a:p>
            <a:pPr marL="0" lvl="1" indent="-3175"/>
            <a:r>
              <a:rPr lang="de-DE" sz="1600" b="0">
                <a:solidFill>
                  <a:schemeClr val="bg1"/>
                </a:solidFill>
                <a:latin typeface="Arial" panose="020B0604020202020204" pitchFamily="34" charset="0"/>
                <a:cs typeface="Arial" panose="020B0604020202020204" pitchFamily="34" charset="0"/>
              </a:rPr>
              <a:t>Unterstützung der internationalen Agenda zur Korruptionsbekämpfung</a:t>
            </a:r>
          </a:p>
        </p:txBody>
      </p:sp>
      <p:sp>
        <p:nvSpPr>
          <p:cNvPr id="17" name="Textfeld 16">
            <a:extLst>
              <a:ext uri="{FF2B5EF4-FFF2-40B4-BE49-F238E27FC236}">
                <a16:creationId xmlns:a16="http://schemas.microsoft.com/office/drawing/2014/main" id="{B171F76E-0FF5-F2BE-22EE-137BB4D08911}"/>
              </a:ext>
            </a:extLst>
          </p:cNvPr>
          <p:cNvSpPr txBox="1"/>
          <p:nvPr/>
        </p:nvSpPr>
        <p:spPr>
          <a:xfrm>
            <a:off x="4474388" y="5679577"/>
            <a:ext cx="3636867" cy="830997"/>
          </a:xfrm>
          <a:prstGeom prst="rect">
            <a:avLst/>
          </a:prstGeom>
          <a:solidFill>
            <a:schemeClr val="accent4"/>
          </a:solidFill>
        </p:spPr>
        <p:txBody>
          <a:bodyPr wrap="square">
            <a:spAutoFit/>
          </a:bodyPr>
          <a:lstStyle/>
          <a:p>
            <a:pPr marL="0" lvl="1" indent="-3175"/>
            <a:r>
              <a:rPr lang="de-DE" sz="1600" b="0">
                <a:solidFill>
                  <a:schemeClr val="bg1"/>
                </a:solidFill>
                <a:latin typeface="Arial" panose="020B0604020202020204" pitchFamily="34" charset="0"/>
                <a:cs typeface="Arial" panose="020B0604020202020204" pitchFamily="34" charset="0"/>
              </a:rPr>
              <a:t>Unterstützung der deutschen Industrie bei der Vorbereitung auf internationale  Transparenzanforderungen</a:t>
            </a:r>
          </a:p>
        </p:txBody>
      </p:sp>
      <p:sp>
        <p:nvSpPr>
          <p:cNvPr id="23" name="Textfeld 22">
            <a:extLst>
              <a:ext uri="{FF2B5EF4-FFF2-40B4-BE49-F238E27FC236}">
                <a16:creationId xmlns:a16="http://schemas.microsoft.com/office/drawing/2014/main" id="{E57EE027-9A04-4E8D-CA60-349C21439BD4}"/>
              </a:ext>
            </a:extLst>
          </p:cNvPr>
          <p:cNvSpPr txBox="1"/>
          <p:nvPr/>
        </p:nvSpPr>
        <p:spPr>
          <a:xfrm>
            <a:off x="505680" y="3198019"/>
            <a:ext cx="3429000" cy="830997"/>
          </a:xfrm>
          <a:prstGeom prst="rect">
            <a:avLst/>
          </a:prstGeom>
          <a:solidFill>
            <a:srgbClr val="F07A38"/>
          </a:solidFill>
        </p:spPr>
        <p:txBody>
          <a:bodyPr wrap="square">
            <a:spAutoFit/>
          </a:bodyPr>
          <a:lstStyle/>
          <a:p>
            <a:pPr marL="0" lvl="1" indent="-3175"/>
            <a:r>
              <a:rPr lang="de-DE" sz="1600" b="0">
                <a:solidFill>
                  <a:schemeClr val="bg1"/>
                </a:solidFill>
                <a:latin typeface="Arial" panose="020B0604020202020204" pitchFamily="34" charset="0"/>
                <a:cs typeface="Arial" panose="020B0604020202020204" pitchFamily="34" charset="0"/>
              </a:rPr>
              <a:t>Multi-Stakeholder-Modell als innovatives Forum und Vorreiter für Dialog</a:t>
            </a:r>
          </a:p>
        </p:txBody>
      </p:sp>
      <p:sp>
        <p:nvSpPr>
          <p:cNvPr id="26" name="Textfeld 25">
            <a:extLst>
              <a:ext uri="{FF2B5EF4-FFF2-40B4-BE49-F238E27FC236}">
                <a16:creationId xmlns:a16="http://schemas.microsoft.com/office/drawing/2014/main" id="{782CEAB5-8269-DD17-439D-D803E440F94F}"/>
              </a:ext>
            </a:extLst>
          </p:cNvPr>
          <p:cNvSpPr txBox="1"/>
          <p:nvPr/>
        </p:nvSpPr>
        <p:spPr>
          <a:xfrm>
            <a:off x="722579" y="4586608"/>
            <a:ext cx="3879613" cy="830997"/>
          </a:xfrm>
          <a:prstGeom prst="rect">
            <a:avLst/>
          </a:prstGeom>
          <a:solidFill>
            <a:srgbClr val="FFC000"/>
          </a:solidFill>
        </p:spPr>
        <p:txBody>
          <a:bodyPr wrap="square">
            <a:spAutoFit/>
          </a:bodyPr>
          <a:lstStyle/>
          <a:p>
            <a:pPr marL="0" lvl="1" indent="-3175"/>
            <a:r>
              <a:rPr lang="de-DE" sz="1600" b="0">
                <a:solidFill>
                  <a:schemeClr val="bg1"/>
                </a:solidFill>
                <a:latin typeface="Arial" panose="020B0604020202020204" pitchFamily="34" charset="0"/>
                <a:cs typeface="Arial" panose="020B0604020202020204" pitchFamily="34" charset="0"/>
              </a:rPr>
              <a:t>Umsetzung der Prinzipien offener Daten </a:t>
            </a:r>
          </a:p>
          <a:p>
            <a:pPr marL="0" lvl="1" indent="-3175"/>
            <a:r>
              <a:rPr lang="de-DE" sz="1600" b="0">
                <a:solidFill>
                  <a:schemeClr val="bg1"/>
                </a:solidFill>
                <a:latin typeface="Arial" panose="020B0604020202020204" pitchFamily="34" charset="0"/>
                <a:cs typeface="Arial" panose="020B0604020202020204" pitchFamily="34" charset="0"/>
              </a:rPr>
              <a:t>-&gt; Verbesserung von Bürgernähe und Servicequalität  in der Verwaltung</a:t>
            </a:r>
          </a:p>
        </p:txBody>
      </p:sp>
      <p:sp>
        <p:nvSpPr>
          <p:cNvPr id="31" name="Ellipse 30">
            <a:extLst>
              <a:ext uri="{FF2B5EF4-FFF2-40B4-BE49-F238E27FC236}">
                <a16:creationId xmlns:a16="http://schemas.microsoft.com/office/drawing/2014/main" id="{B2DB4B80-E389-279F-BADE-2EA6B70CC524}"/>
              </a:ext>
            </a:extLst>
          </p:cNvPr>
          <p:cNvSpPr/>
          <p:nvPr/>
        </p:nvSpPr>
        <p:spPr bwMode="auto">
          <a:xfrm>
            <a:off x="5237813" y="3263490"/>
            <a:ext cx="2110016" cy="2154115"/>
          </a:xfrm>
          <a:prstGeom prst="ellips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200" b="1" i="0" u="none" strike="noStrike" cap="none" normalizeH="0" baseline="0">
              <a:ln>
                <a:solidFill>
                  <a:schemeClr val="accent2"/>
                </a:solidFill>
              </a:ln>
              <a:solidFill>
                <a:schemeClr val="bg1"/>
              </a:solidFill>
              <a:effectLst/>
              <a:latin typeface="Arial" charset="0"/>
            </a:endParaRPr>
          </a:p>
        </p:txBody>
      </p:sp>
      <p:pic>
        <p:nvPicPr>
          <p:cNvPr id="35" name="Grafik 34" descr="Lichter an mit einfarbiger Füllung">
            <a:extLst>
              <a:ext uri="{FF2B5EF4-FFF2-40B4-BE49-F238E27FC236}">
                <a16:creationId xmlns:a16="http://schemas.microsoft.com/office/drawing/2014/main" id="{FE53C399-68A4-16DC-E6D2-F3F79329D2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5859" y="3769683"/>
            <a:ext cx="1141728" cy="1141728"/>
          </a:xfrm>
          <a:prstGeom prst="rect">
            <a:avLst/>
          </a:prstGeom>
        </p:spPr>
      </p:pic>
      <p:sp>
        <p:nvSpPr>
          <p:cNvPr id="3" name="Textfeld 2">
            <a:extLst>
              <a:ext uri="{FF2B5EF4-FFF2-40B4-BE49-F238E27FC236}">
                <a16:creationId xmlns:a16="http://schemas.microsoft.com/office/drawing/2014/main" id="{D86AD110-7488-3B8F-4AB5-5102ACF2D635}"/>
              </a:ext>
            </a:extLst>
          </p:cNvPr>
          <p:cNvSpPr txBox="1"/>
          <p:nvPr/>
        </p:nvSpPr>
        <p:spPr>
          <a:xfrm>
            <a:off x="917480" y="1464636"/>
            <a:ext cx="8885682" cy="584775"/>
          </a:xfrm>
          <a:prstGeom prst="rect">
            <a:avLst/>
          </a:prstGeom>
          <a:noFill/>
        </p:spPr>
        <p:txBody>
          <a:bodyPr wrap="square">
            <a:spAutoFit/>
          </a:bodyPr>
          <a:lstStyle/>
          <a:p>
            <a:pPr marL="0" indent="0">
              <a:buNone/>
            </a:pPr>
            <a:r>
              <a:rPr lang="de-DE" sz="1600" b="0">
                <a:solidFill>
                  <a:schemeClr val="tx1"/>
                </a:solidFill>
              </a:rPr>
              <a:t>Deutschland ist langjähriger Unterstützer der Initiative auf internationaler Ebene und setzt EITI seit Anfang 2016 auch national um. </a:t>
            </a:r>
          </a:p>
        </p:txBody>
      </p:sp>
    </p:spTree>
    <p:extLst>
      <p:ext uri="{BB962C8B-B14F-4D97-AF65-F5344CB8AC3E}">
        <p14:creationId xmlns:p14="http://schemas.microsoft.com/office/powerpoint/2010/main" val="210700500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6669" y="950649"/>
            <a:ext cx="10513483" cy="554813"/>
          </a:xfrm>
        </p:spPr>
        <p:txBody>
          <a:bodyPr/>
          <a:lstStyle/>
          <a:p>
            <a:r>
              <a:rPr lang="de-DE" sz="3000" b="1">
                <a:latin typeface="Franklin Gothic Demi" panose="020B0703020102020204" pitchFamily="34" charset="0"/>
              </a:rPr>
              <a:t>Wer setzt EITI in Deutschland um?</a:t>
            </a:r>
          </a:p>
        </p:txBody>
      </p:sp>
      <p:sp>
        <p:nvSpPr>
          <p:cNvPr id="5" name="Inhaltsplatzhalter 4"/>
          <p:cNvSpPr>
            <a:spLocks noGrp="1"/>
          </p:cNvSpPr>
          <p:nvPr>
            <p:ph idx="1"/>
          </p:nvPr>
        </p:nvSpPr>
        <p:spPr>
          <a:xfrm>
            <a:off x="6096000" y="2853843"/>
            <a:ext cx="4127291" cy="2197842"/>
          </a:xfrm>
        </p:spPr>
        <p:txBody>
          <a:bodyPr/>
          <a:lstStyle/>
          <a:p>
            <a:pPr marL="0" indent="0">
              <a:buNone/>
            </a:pPr>
            <a:r>
              <a:rPr lang="de-DE">
                <a:solidFill>
                  <a:schemeClr val="accent2"/>
                </a:solidFill>
              </a:rPr>
              <a:t>Eine nationale </a:t>
            </a:r>
            <a:r>
              <a:rPr lang="de-DE" b="1">
                <a:solidFill>
                  <a:schemeClr val="accent2"/>
                </a:solidFill>
              </a:rPr>
              <a:t>Multi-Stakeholder-Gruppe (MSG)</a:t>
            </a:r>
            <a:r>
              <a:rPr lang="de-DE">
                <a:solidFill>
                  <a:schemeClr val="accent2"/>
                </a:solidFill>
              </a:rPr>
              <a:t>, zusammengesetzt aus Vertreterinnen und Vertretern von Regierung, Privatwirtschaft und Zivilgesellschaft, entscheidet über die Gestaltung des EITI-Prozesses.</a:t>
            </a:r>
          </a:p>
        </p:txBody>
      </p:sp>
      <p:pic>
        <p:nvPicPr>
          <p:cNvPr id="7" name="Picture 2" descr="Rechenschaftspflicht">
            <a:hlinkClick r:id="rId2"/>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894" t="13899" r="12964" b="14180"/>
          <a:stretch/>
        </p:blipFill>
        <p:spPr bwMode="auto">
          <a:xfrm>
            <a:off x="1347059" y="2551511"/>
            <a:ext cx="4001800" cy="2500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23900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63154" y="656578"/>
            <a:ext cx="10513483" cy="716093"/>
          </a:xfrm>
        </p:spPr>
        <p:txBody>
          <a:bodyPr/>
          <a:lstStyle/>
          <a:p>
            <a:pPr defTabSz="457200"/>
            <a:r>
              <a:rPr lang="en-US" sz="2800" b="1" kern="1200">
                <a:latin typeface="Franklin Gothic Demi" panose="020B0703020102020204" pitchFamily="34" charset="0"/>
              </a:rPr>
              <a:t>Die deutsche Multi-Stakeholder-Gruppe</a:t>
            </a:r>
          </a:p>
        </p:txBody>
      </p:sp>
      <p:grpSp>
        <p:nvGrpSpPr>
          <p:cNvPr id="7" name="Gruppieren 6"/>
          <p:cNvGrpSpPr/>
          <p:nvPr/>
        </p:nvGrpSpPr>
        <p:grpSpPr>
          <a:xfrm>
            <a:off x="454683" y="2402979"/>
            <a:ext cx="2735165" cy="3463053"/>
            <a:chOff x="123545" y="2377088"/>
            <a:chExt cx="2150836" cy="3059902"/>
          </a:xfrm>
        </p:grpSpPr>
        <p:pic>
          <p:nvPicPr>
            <p:cNvPr id="23" name="Grafik 22" descr="zur Startseite"/>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9206" y="2377088"/>
              <a:ext cx="1224000" cy="576000"/>
            </a:xfrm>
            <a:prstGeom prst="rect">
              <a:avLst/>
            </a:prstGeom>
            <a:noFill/>
            <a:ln>
              <a:noFill/>
            </a:ln>
          </p:spPr>
        </p:pic>
        <p:pic>
          <p:nvPicPr>
            <p:cNvPr id="27" name="Grafik 26" descr="http://marokko.ahk.de/typo3temp/pics/c2172bda43.png"/>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9420" y="2807992"/>
              <a:ext cx="724961" cy="453166"/>
            </a:xfrm>
            <a:prstGeom prst="rect">
              <a:avLst/>
            </a:prstGeom>
            <a:noFill/>
            <a:ln>
              <a:noFill/>
            </a:ln>
          </p:spPr>
        </p:pic>
        <p:pic>
          <p:nvPicPr>
            <p:cNvPr id="28" name="Grafik 27" descr=" "/>
            <p:cNvPicPr/>
            <p:nvPr/>
          </p:nvPicPr>
          <p:blipFill rotWithShape="1">
            <a:blip r:embed="rId4" cstate="screen">
              <a:extLst>
                <a:ext uri="{28A0092B-C50C-407E-A947-70E740481C1C}">
                  <a14:useLocalDpi xmlns:a14="http://schemas.microsoft.com/office/drawing/2010/main"/>
                </a:ext>
              </a:extLst>
            </a:blip>
            <a:srcRect/>
            <a:stretch/>
          </p:blipFill>
          <p:spPr bwMode="auto">
            <a:xfrm>
              <a:off x="123545" y="4446510"/>
              <a:ext cx="1037294" cy="450865"/>
            </a:xfrm>
            <a:prstGeom prst="rect">
              <a:avLst/>
            </a:prstGeom>
            <a:noFill/>
            <a:ln>
              <a:noFill/>
            </a:ln>
          </p:spPr>
        </p:pic>
        <p:pic>
          <p:nvPicPr>
            <p:cNvPr id="29" name="Grafik 28"/>
            <p:cNvPicPr/>
            <p:nvPr/>
          </p:nvPicPr>
          <p:blipFill>
            <a:blip r:embed="rId5">
              <a:extLst>
                <a:ext uri="{28A0092B-C50C-407E-A947-70E740481C1C}">
                  <a14:useLocalDpi xmlns:a14="http://schemas.microsoft.com/office/drawing/2010/main"/>
                </a:ext>
              </a:extLst>
            </a:blip>
            <a:stretch>
              <a:fillRect/>
            </a:stretch>
          </p:blipFill>
          <p:spPr>
            <a:xfrm>
              <a:off x="239442" y="3086827"/>
              <a:ext cx="972000" cy="504000"/>
            </a:xfrm>
            <a:prstGeom prst="rect">
              <a:avLst/>
            </a:prstGeom>
          </p:spPr>
        </p:pic>
        <p:pic>
          <p:nvPicPr>
            <p:cNvPr id="2053"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48547" y="5083975"/>
              <a:ext cx="1227888" cy="35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9" name="Gruppieren 38">
            <a:extLst>
              <a:ext uri="{FF2B5EF4-FFF2-40B4-BE49-F238E27FC236}">
                <a16:creationId xmlns:a16="http://schemas.microsoft.com/office/drawing/2014/main" id="{0F29DD80-14CC-40CF-840A-17DE587407C0}"/>
              </a:ext>
            </a:extLst>
          </p:cNvPr>
          <p:cNvGrpSpPr/>
          <p:nvPr/>
        </p:nvGrpSpPr>
        <p:grpSpPr>
          <a:xfrm>
            <a:off x="8390902" y="2700860"/>
            <a:ext cx="3258801" cy="2583771"/>
            <a:chOff x="-186654" y="111159"/>
            <a:chExt cx="3039648" cy="2181403"/>
          </a:xfrm>
        </p:grpSpPr>
        <p:pic>
          <p:nvPicPr>
            <p:cNvPr id="40" name="Grafik 39" descr="Forum Umwelt &amp; Entwicklung">
              <a:extLst>
                <a:ext uri="{FF2B5EF4-FFF2-40B4-BE49-F238E27FC236}">
                  <a16:creationId xmlns:a16="http://schemas.microsoft.com/office/drawing/2014/main" id="{495C4211-6731-4E3A-B19F-52ACB5777769}"/>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49034" y="401027"/>
              <a:ext cx="1203960" cy="609600"/>
            </a:xfrm>
            <a:prstGeom prst="rect">
              <a:avLst/>
            </a:prstGeom>
            <a:noFill/>
            <a:ln>
              <a:noFill/>
            </a:ln>
          </p:spPr>
        </p:pic>
        <p:pic>
          <p:nvPicPr>
            <p:cNvPr id="41" name="Grafik 40" descr="FÖS_Redesign_Logo">
              <a:extLst>
                <a:ext uri="{FF2B5EF4-FFF2-40B4-BE49-F238E27FC236}">
                  <a16:creationId xmlns:a16="http://schemas.microsoft.com/office/drawing/2014/main" id="{7FDB63D1-C301-4AAA-9844-6742F193080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5098" y="111159"/>
              <a:ext cx="1419225" cy="329565"/>
            </a:xfrm>
            <a:prstGeom prst="rect">
              <a:avLst/>
            </a:prstGeom>
            <a:noFill/>
          </p:spPr>
        </p:pic>
        <p:pic>
          <p:nvPicPr>
            <p:cNvPr id="45" name="Grafik 44">
              <a:extLst>
                <a:ext uri="{FF2B5EF4-FFF2-40B4-BE49-F238E27FC236}">
                  <a16:creationId xmlns:a16="http://schemas.microsoft.com/office/drawing/2014/main" id="{D29393A1-598A-4AD4-BC90-B995D7E00F5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6654" y="1846157"/>
              <a:ext cx="1885950" cy="446405"/>
            </a:xfrm>
            <a:prstGeom prst="rect">
              <a:avLst/>
            </a:prstGeom>
            <a:noFill/>
            <a:ln>
              <a:noFill/>
            </a:ln>
          </p:spPr>
        </p:pic>
      </p:grpSp>
      <p:grpSp>
        <p:nvGrpSpPr>
          <p:cNvPr id="9" name="Gruppieren 8">
            <a:extLst>
              <a:ext uri="{FF2B5EF4-FFF2-40B4-BE49-F238E27FC236}">
                <a16:creationId xmlns:a16="http://schemas.microsoft.com/office/drawing/2014/main" id="{8C44690E-1724-46EA-AE08-C98700D4A7F7}"/>
              </a:ext>
            </a:extLst>
          </p:cNvPr>
          <p:cNvGrpSpPr/>
          <p:nvPr/>
        </p:nvGrpSpPr>
        <p:grpSpPr>
          <a:xfrm>
            <a:off x="4029038" y="4920896"/>
            <a:ext cx="3726964" cy="1169936"/>
            <a:chOff x="3399645" y="4770364"/>
            <a:chExt cx="3726964" cy="1169936"/>
          </a:xfrm>
        </p:grpSpPr>
        <p:pic>
          <p:nvPicPr>
            <p:cNvPr id="20" name="Grafik 19" descr="Wortbildmarke: Bundesministerium für Finanzen, Link zur Startseite"/>
            <p:cNvPicPr/>
            <p:nvPr/>
          </p:nvPicPr>
          <p:blipFill>
            <a:blip r:embed="rId10">
              <a:extLst>
                <a:ext uri="{28A0092B-C50C-407E-A947-70E740481C1C}">
                  <a14:useLocalDpi xmlns:a14="http://schemas.microsoft.com/office/drawing/2010/main"/>
                </a:ext>
              </a:extLst>
            </a:blip>
            <a:srcRect/>
            <a:stretch>
              <a:fillRect/>
            </a:stretch>
          </p:blipFill>
          <p:spPr bwMode="auto">
            <a:xfrm>
              <a:off x="5565135" y="4770364"/>
              <a:ext cx="1561474" cy="956576"/>
            </a:xfrm>
            <a:prstGeom prst="rect">
              <a:avLst/>
            </a:prstGeom>
            <a:noFill/>
            <a:ln>
              <a:noFill/>
            </a:ln>
          </p:spPr>
        </p:pic>
        <p:pic>
          <p:nvPicPr>
            <p:cNvPr id="37" name="Grafik 36">
              <a:extLst>
                <a:ext uri="{FF2B5EF4-FFF2-40B4-BE49-F238E27FC236}">
                  <a16:creationId xmlns:a16="http://schemas.microsoft.com/office/drawing/2014/main" id="{B594B48D-42E8-44B5-9F50-AC29F513CDF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99645" y="5513580"/>
              <a:ext cx="2411305" cy="426720"/>
            </a:xfrm>
            <a:prstGeom prst="rect">
              <a:avLst/>
            </a:prstGeom>
          </p:spPr>
        </p:pic>
      </p:grpSp>
      <p:pic>
        <p:nvPicPr>
          <p:cNvPr id="35" name="Grafik 34">
            <a:extLst>
              <a:ext uri="{FF2B5EF4-FFF2-40B4-BE49-F238E27FC236}">
                <a16:creationId xmlns:a16="http://schemas.microsoft.com/office/drawing/2014/main" id="{E1591D44-B5BF-4DA8-8E9B-434676DED09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99481" y="6090832"/>
            <a:ext cx="1524003" cy="426721"/>
          </a:xfrm>
          <a:prstGeom prst="rect">
            <a:avLst/>
          </a:prstGeom>
        </p:spPr>
      </p:pic>
      <p:pic>
        <p:nvPicPr>
          <p:cNvPr id="30" name="Grafik 29">
            <a:extLst>
              <a:ext uri="{FF2B5EF4-FFF2-40B4-BE49-F238E27FC236}">
                <a16:creationId xmlns:a16="http://schemas.microsoft.com/office/drawing/2014/main" id="{9BB45D95-8946-46C4-8E9E-8DD5E4E508D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90999" y="5513425"/>
            <a:ext cx="1319787" cy="577407"/>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4095CF7C-E159-4CBB-B2A5-6AAB316781B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35625" y="4910449"/>
            <a:ext cx="1134144" cy="584940"/>
          </a:xfrm>
          <a:prstGeom prst="rect">
            <a:avLst/>
          </a:prstGeom>
        </p:spPr>
      </p:pic>
      <p:pic>
        <p:nvPicPr>
          <p:cNvPr id="11" name="Grafik 10">
            <a:extLst>
              <a:ext uri="{FF2B5EF4-FFF2-40B4-BE49-F238E27FC236}">
                <a16:creationId xmlns:a16="http://schemas.microsoft.com/office/drawing/2014/main" id="{232F5453-8570-45EA-8F4F-FFD2523FBB0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69812" y="4934707"/>
            <a:ext cx="1524213" cy="743054"/>
          </a:xfrm>
          <a:prstGeom prst="rect">
            <a:avLst/>
          </a:prstGeom>
        </p:spPr>
      </p:pic>
      <p:pic>
        <p:nvPicPr>
          <p:cNvPr id="8" name="Grafik 7">
            <a:extLst>
              <a:ext uri="{FF2B5EF4-FFF2-40B4-BE49-F238E27FC236}">
                <a16:creationId xmlns:a16="http://schemas.microsoft.com/office/drawing/2014/main" id="{08226549-1F3C-4089-A1A7-67FC6DB605FD}"/>
              </a:ext>
            </a:extLst>
          </p:cNvPr>
          <p:cNvPicPr>
            <a:picLocks noChangeAspect="1"/>
          </p:cNvPicPr>
          <p:nvPr/>
        </p:nvPicPr>
        <p:blipFill>
          <a:blip r:embed="rId16"/>
          <a:stretch>
            <a:fillRect/>
          </a:stretch>
        </p:blipFill>
        <p:spPr>
          <a:xfrm>
            <a:off x="3796731" y="6215654"/>
            <a:ext cx="1615448" cy="406825"/>
          </a:xfrm>
          <a:prstGeom prst="rect">
            <a:avLst/>
          </a:prstGeom>
        </p:spPr>
      </p:pic>
      <p:pic>
        <p:nvPicPr>
          <p:cNvPr id="10" name="Grafik 9">
            <a:extLst>
              <a:ext uri="{FF2B5EF4-FFF2-40B4-BE49-F238E27FC236}">
                <a16:creationId xmlns:a16="http://schemas.microsoft.com/office/drawing/2014/main" id="{BC505233-DF98-4E10-808B-17F98A9D35F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2481" y="3857499"/>
            <a:ext cx="1247949" cy="676369"/>
          </a:xfrm>
          <a:prstGeom prst="rect">
            <a:avLst/>
          </a:prstGeom>
        </p:spPr>
      </p:pic>
      <p:pic>
        <p:nvPicPr>
          <p:cNvPr id="32" name="Grafik 31">
            <a:extLst>
              <a:ext uri="{FF2B5EF4-FFF2-40B4-BE49-F238E27FC236}">
                <a16:creationId xmlns:a16="http://schemas.microsoft.com/office/drawing/2014/main" id="{E14C7724-A76C-4ADC-AF04-66201515F63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36552" y="1406245"/>
            <a:ext cx="2315952" cy="2354767"/>
          </a:xfrm>
          <a:prstGeom prst="rect">
            <a:avLst/>
          </a:prstGeom>
        </p:spPr>
      </p:pic>
      <p:pic>
        <p:nvPicPr>
          <p:cNvPr id="1026" name="Picture 2" descr="IGBCE_Logo">
            <a:extLst>
              <a:ext uri="{FF2B5EF4-FFF2-40B4-BE49-F238E27FC236}">
                <a16:creationId xmlns:a16="http://schemas.microsoft.com/office/drawing/2014/main" id="{A5DD66D6-FA04-6257-D5F8-7D0DD9DF5D9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890938" y="4152192"/>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1" descr="Ein Bild, das Text, Schrift, Grafiken, Logo enthält.&#10;&#10;Automatisch generierte Beschreibung">
            <a:extLst>
              <a:ext uri="{FF2B5EF4-FFF2-40B4-BE49-F238E27FC236}">
                <a16:creationId xmlns:a16="http://schemas.microsoft.com/office/drawing/2014/main" id="{61FAFD72-54DE-39A6-A37E-BC556B0A807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345892" y="3767462"/>
            <a:ext cx="1772404" cy="509135"/>
          </a:xfrm>
          <a:prstGeom prst="rect">
            <a:avLst/>
          </a:prstGeom>
        </p:spPr>
      </p:pic>
      <p:pic>
        <p:nvPicPr>
          <p:cNvPr id="15" name="Grafik 14">
            <a:extLst>
              <a:ext uri="{FF2B5EF4-FFF2-40B4-BE49-F238E27FC236}">
                <a16:creationId xmlns:a16="http://schemas.microsoft.com/office/drawing/2014/main" id="{3A003AF6-CA40-2E3F-D72A-AD33226FC7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34159" y="3547551"/>
            <a:ext cx="1258965" cy="890391"/>
          </a:xfrm>
          <a:prstGeom prst="rect">
            <a:avLst/>
          </a:prstGeom>
        </p:spPr>
      </p:pic>
      <p:pic>
        <p:nvPicPr>
          <p:cNvPr id="17" name="Grafik 16">
            <a:extLst>
              <a:ext uri="{FF2B5EF4-FFF2-40B4-BE49-F238E27FC236}">
                <a16:creationId xmlns:a16="http://schemas.microsoft.com/office/drawing/2014/main" id="{7CE3E540-829D-02EC-723B-2A47E895DF3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367682" y="4482417"/>
            <a:ext cx="1011519" cy="720502"/>
          </a:xfrm>
          <a:prstGeom prst="rect">
            <a:avLst/>
          </a:prstGeom>
        </p:spPr>
      </p:pic>
      <p:sp>
        <p:nvSpPr>
          <p:cNvPr id="18" name="Titel 1">
            <a:extLst>
              <a:ext uri="{FF2B5EF4-FFF2-40B4-BE49-F238E27FC236}">
                <a16:creationId xmlns:a16="http://schemas.microsoft.com/office/drawing/2014/main" id="{0A42A08B-FF6C-1801-9F1A-819B170AA350}"/>
              </a:ext>
            </a:extLst>
          </p:cNvPr>
          <p:cNvSpPr txBox="1">
            <a:spLocks/>
          </p:cNvSpPr>
          <p:nvPr/>
        </p:nvSpPr>
        <p:spPr>
          <a:xfrm>
            <a:off x="1301978" y="1793992"/>
            <a:ext cx="1710818" cy="397802"/>
          </a:xfrm>
          <a:prstGeom prst="rect">
            <a:avLst/>
          </a:prstGeom>
        </p:spPr>
        <p:style>
          <a:lnRef idx="3">
            <a:schemeClr val="lt1"/>
          </a:lnRef>
          <a:fillRef idx="1">
            <a:schemeClr val="accent6"/>
          </a:fillRef>
          <a:effectRef idx="1">
            <a:schemeClr val="accent6"/>
          </a:effectRef>
          <a:fontRef idx="minor">
            <a:schemeClr val="lt1"/>
          </a:fontRef>
        </p:style>
        <p:txBody>
          <a:bodyPr/>
          <a:lstStyle>
            <a:lvl1pPr algn="l" rtl="0" eaLnBrk="1" fontAlgn="base" hangingPunct="1">
              <a:spcBef>
                <a:spcPct val="0"/>
              </a:spcBef>
              <a:spcAft>
                <a:spcPct val="0"/>
              </a:spcAft>
              <a:defRPr sz="2400" b="0">
                <a:solidFill>
                  <a:schemeClr val="accent2"/>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a:r>
              <a:rPr lang="de-DE" sz="1800" b="1" kern="0">
                <a:solidFill>
                  <a:schemeClr val="bg1"/>
                </a:solidFill>
              </a:rPr>
              <a:t>Unternehmen</a:t>
            </a:r>
          </a:p>
        </p:txBody>
      </p:sp>
      <p:sp>
        <p:nvSpPr>
          <p:cNvPr id="19" name="Titel 1">
            <a:extLst>
              <a:ext uri="{FF2B5EF4-FFF2-40B4-BE49-F238E27FC236}">
                <a16:creationId xmlns:a16="http://schemas.microsoft.com/office/drawing/2014/main" id="{A4FC3022-EC43-168C-47FA-D24331DC2E9D}"/>
              </a:ext>
            </a:extLst>
          </p:cNvPr>
          <p:cNvSpPr txBox="1">
            <a:spLocks/>
          </p:cNvSpPr>
          <p:nvPr/>
        </p:nvSpPr>
        <p:spPr>
          <a:xfrm>
            <a:off x="5439158" y="4183940"/>
            <a:ext cx="1561474" cy="368219"/>
          </a:xfrm>
          <a:prstGeom prst="rect">
            <a:avLst/>
          </a:prstGeom>
        </p:spPr>
        <p:style>
          <a:lnRef idx="3">
            <a:schemeClr val="lt1"/>
          </a:lnRef>
          <a:fillRef idx="1">
            <a:schemeClr val="accent6"/>
          </a:fillRef>
          <a:effectRef idx="1">
            <a:schemeClr val="accent6"/>
          </a:effectRef>
          <a:fontRef idx="minor">
            <a:schemeClr val="lt1"/>
          </a:fontRef>
        </p:style>
        <p:txBody>
          <a:bodyPr/>
          <a:lstStyle>
            <a:lvl1pPr algn="l" rtl="0" eaLnBrk="1" fontAlgn="base" hangingPunct="1">
              <a:spcBef>
                <a:spcPct val="0"/>
              </a:spcBef>
              <a:spcAft>
                <a:spcPct val="0"/>
              </a:spcAft>
              <a:defRPr sz="2400" b="0">
                <a:solidFill>
                  <a:schemeClr val="accent2"/>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a:r>
              <a:rPr lang="de-DE" sz="1800" b="1" kern="0">
                <a:solidFill>
                  <a:schemeClr val="bg1"/>
                </a:solidFill>
              </a:rPr>
              <a:t>Regierung</a:t>
            </a:r>
          </a:p>
        </p:txBody>
      </p:sp>
      <p:sp>
        <p:nvSpPr>
          <p:cNvPr id="21" name="Titel 1">
            <a:extLst>
              <a:ext uri="{FF2B5EF4-FFF2-40B4-BE49-F238E27FC236}">
                <a16:creationId xmlns:a16="http://schemas.microsoft.com/office/drawing/2014/main" id="{8CF905FF-643A-278D-F6F3-2A31FD642992}"/>
              </a:ext>
            </a:extLst>
          </p:cNvPr>
          <p:cNvSpPr txBox="1">
            <a:spLocks/>
          </p:cNvSpPr>
          <p:nvPr/>
        </p:nvSpPr>
        <p:spPr>
          <a:xfrm>
            <a:off x="8936554" y="1613983"/>
            <a:ext cx="2167498" cy="390356"/>
          </a:xfrm>
          <a:prstGeom prst="rect">
            <a:avLst/>
          </a:prstGeom>
        </p:spPr>
        <p:style>
          <a:lnRef idx="3">
            <a:schemeClr val="lt1"/>
          </a:lnRef>
          <a:fillRef idx="1">
            <a:schemeClr val="accent6"/>
          </a:fillRef>
          <a:effectRef idx="1">
            <a:schemeClr val="accent6"/>
          </a:effectRef>
          <a:fontRef idx="minor">
            <a:schemeClr val="lt1"/>
          </a:fontRef>
        </p:style>
        <p:txBody>
          <a:bodyPr/>
          <a:lstStyle>
            <a:lvl1pPr algn="l" rtl="0" eaLnBrk="1" fontAlgn="base" hangingPunct="1">
              <a:spcBef>
                <a:spcPct val="0"/>
              </a:spcBef>
              <a:spcAft>
                <a:spcPct val="0"/>
              </a:spcAft>
              <a:defRPr sz="2400" b="0">
                <a:solidFill>
                  <a:schemeClr val="accent2"/>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a:r>
              <a:rPr lang="de-DE" sz="1800" b="1" kern="0">
                <a:solidFill>
                  <a:schemeClr val="bg1"/>
                </a:solidFill>
              </a:rPr>
              <a:t>Zivilgesellschaft </a:t>
            </a:r>
          </a:p>
        </p:txBody>
      </p:sp>
    </p:spTree>
    <p:extLst>
      <p:ext uri="{BB962C8B-B14F-4D97-AF65-F5344CB8AC3E}">
        <p14:creationId xmlns:p14="http://schemas.microsoft.com/office/powerpoint/2010/main" val="19427428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005057" y="677432"/>
            <a:ext cx="10513483" cy="716093"/>
          </a:xfrm>
        </p:spPr>
        <p:txBody>
          <a:bodyPr/>
          <a:lstStyle/>
          <a:p>
            <a:r>
              <a:rPr lang="de-DE" sz="2800" b="1">
                <a:latin typeface="Franklin Gothic Demi" panose="020B0703020102020204" pitchFamily="34" charset="0"/>
              </a:rPr>
              <a:t>EITI-Umsetzung in einem föderalen Land</a:t>
            </a:r>
          </a:p>
        </p:txBody>
      </p:sp>
      <p:sp>
        <p:nvSpPr>
          <p:cNvPr id="7" name="Inhaltsplatzhalter 6"/>
          <p:cNvSpPr>
            <a:spLocks noGrp="1"/>
          </p:cNvSpPr>
          <p:nvPr>
            <p:ph idx="1"/>
          </p:nvPr>
        </p:nvSpPr>
        <p:spPr>
          <a:xfrm>
            <a:off x="6288816" y="1575328"/>
            <a:ext cx="4636958" cy="4307610"/>
          </a:xfrm>
        </p:spPr>
        <p:txBody>
          <a:bodyPr/>
          <a:lstStyle/>
          <a:p>
            <a:pPr>
              <a:spcAft>
                <a:spcPts val="1800"/>
              </a:spcAft>
            </a:pPr>
            <a:r>
              <a:rPr lang="de-DE" sz="1600">
                <a:solidFill>
                  <a:schemeClr val="accent2"/>
                </a:solidFill>
              </a:rPr>
              <a:t>Die EITI-Berichterstattung betrifft überwiegend Zuständigkeitsbereiche der </a:t>
            </a:r>
            <a:r>
              <a:rPr lang="de-DE" sz="1600" b="1">
                <a:solidFill>
                  <a:schemeClr val="accent2"/>
                </a:solidFill>
              </a:rPr>
              <a:t>Bundesländer. </a:t>
            </a:r>
          </a:p>
          <a:p>
            <a:r>
              <a:rPr lang="de-DE" sz="1600">
                <a:solidFill>
                  <a:schemeClr val="accent2"/>
                </a:solidFill>
              </a:rPr>
              <a:t>Die Länderregierungen wurden in Form einer </a:t>
            </a:r>
            <a:r>
              <a:rPr lang="de-DE" sz="1600" b="1">
                <a:solidFill>
                  <a:schemeClr val="accent2"/>
                </a:solidFill>
              </a:rPr>
              <a:t>Bund-Länder-Arbeitsgemeinschaft</a:t>
            </a:r>
            <a:r>
              <a:rPr lang="de-DE" sz="1600">
                <a:solidFill>
                  <a:schemeClr val="accent2"/>
                </a:solidFill>
              </a:rPr>
              <a:t> von Beginn an in den Multi-Stakeholder-Prozess eingebunden. </a:t>
            </a:r>
          </a:p>
        </p:txBody>
      </p:sp>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47590" y="1828800"/>
            <a:ext cx="3640473" cy="4461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Grafik 12">
            <a:extLst>
              <a:ext uri="{FF2B5EF4-FFF2-40B4-BE49-F238E27FC236}">
                <a16:creationId xmlns:a16="http://schemas.microsoft.com/office/drawing/2014/main" id="{F2162C0D-3148-4B3F-BF24-37B0BC27C2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7877" y="4360033"/>
            <a:ext cx="2322232" cy="389549"/>
          </a:xfrm>
          <a:prstGeom prst="rect">
            <a:avLst/>
          </a:prstGeom>
        </p:spPr>
      </p:pic>
      <p:pic>
        <p:nvPicPr>
          <p:cNvPr id="19" name="Grafik 18">
            <a:extLst>
              <a:ext uri="{FF2B5EF4-FFF2-40B4-BE49-F238E27FC236}">
                <a16:creationId xmlns:a16="http://schemas.microsoft.com/office/drawing/2014/main" id="{DE6C11DF-76CD-41A4-8A8E-6C5E8FBC4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7105" y="5592504"/>
            <a:ext cx="1524003" cy="426721"/>
          </a:xfrm>
          <a:prstGeom prst="rect">
            <a:avLst/>
          </a:prstGeom>
        </p:spPr>
      </p:pic>
      <p:pic>
        <p:nvPicPr>
          <p:cNvPr id="11" name="Grafik 10">
            <a:extLst>
              <a:ext uri="{FF2B5EF4-FFF2-40B4-BE49-F238E27FC236}">
                <a16:creationId xmlns:a16="http://schemas.microsoft.com/office/drawing/2014/main" id="{FF619159-3B23-4A1A-A359-038F27AD8C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5858" y="4516891"/>
            <a:ext cx="1524003" cy="666752"/>
          </a:xfrm>
          <a:prstGeom prst="rect">
            <a:avLst/>
          </a:prstGeom>
        </p:spPr>
      </p:pic>
      <p:pic>
        <p:nvPicPr>
          <p:cNvPr id="8" name="Grafik 7" descr="Ein Bild, das Text enthält.&#10;&#10;Automatisch generierte Beschreibung">
            <a:extLst>
              <a:ext uri="{FF2B5EF4-FFF2-40B4-BE49-F238E27FC236}">
                <a16:creationId xmlns:a16="http://schemas.microsoft.com/office/drawing/2014/main" id="{BB64BB23-EB05-4AD6-AF6F-9407173817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9397" y="5763945"/>
            <a:ext cx="1796515" cy="452423"/>
          </a:xfrm>
          <a:prstGeom prst="rect">
            <a:avLst/>
          </a:prstGeom>
        </p:spPr>
      </p:pic>
      <p:pic>
        <p:nvPicPr>
          <p:cNvPr id="2" name="Bild 1" descr="MW-Logo_358x358">
            <a:extLst>
              <a:ext uri="{FF2B5EF4-FFF2-40B4-BE49-F238E27FC236}">
                <a16:creationId xmlns:a16="http://schemas.microsoft.com/office/drawing/2014/main" id="{1B990405-8FB7-954C-3BC4-CC2816A75D8D}"/>
              </a:ext>
            </a:extLst>
          </p:cNvPr>
          <p:cNvPicPr>
            <a:picLocks noChangeAspect="1"/>
          </p:cNvPicPr>
          <p:nvPr/>
        </p:nvPicPr>
        <p:blipFill rotWithShape="1">
          <a:blip r:embed="rId7">
            <a:extLst>
              <a:ext uri="{28A0092B-C50C-407E-A947-70E740481C1C}">
                <a14:useLocalDpi xmlns:a14="http://schemas.microsoft.com/office/drawing/2010/main" val="0"/>
              </a:ext>
            </a:extLst>
          </a:blip>
          <a:srcRect l="11324" t="23877" r="10829" b="38545"/>
          <a:stretch/>
        </p:blipFill>
        <p:spPr bwMode="auto">
          <a:xfrm>
            <a:off x="8212269" y="4987761"/>
            <a:ext cx="1116690" cy="5359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4225725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2"/>
          </p:nvPr>
        </p:nvSpPr>
        <p:spPr>
          <a:xfrm>
            <a:off x="4750575" y="2614931"/>
            <a:ext cx="4601817" cy="2556933"/>
          </a:xfrm>
        </p:spPr>
        <p:txBody>
          <a:bodyPr/>
          <a:lstStyle/>
          <a:p>
            <a:pPr marL="285750" indent="-285750">
              <a:buClrTx/>
              <a:buFont typeface="Wingdings" panose="05000000000000000000" pitchFamily="2" charset="2"/>
              <a:buChar char="§"/>
            </a:pPr>
            <a:r>
              <a:rPr lang="de-DE" sz="1600">
                <a:solidFill>
                  <a:schemeClr val="accent2"/>
                </a:solidFill>
              </a:rPr>
              <a:t>Sonderbeauftragte der Bundesregierung für die Umsetzung von EITI in Deutschland</a:t>
            </a:r>
          </a:p>
          <a:p>
            <a:pPr marL="285750" indent="-285750">
              <a:buClrTx/>
              <a:buFont typeface="Wingdings" panose="05000000000000000000" pitchFamily="2" charset="2"/>
              <a:buChar char="§"/>
            </a:pPr>
            <a:r>
              <a:rPr lang="de-DE" sz="1600">
                <a:solidFill>
                  <a:schemeClr val="accent2"/>
                </a:solidFill>
              </a:rPr>
              <a:t>Parlamentarische Staatssekretärin im Bundesministerium für Wirtschaft und Klimaschutz</a:t>
            </a:r>
          </a:p>
          <a:p>
            <a:pPr>
              <a:buClrTx/>
            </a:pPr>
            <a:endParaRPr lang="de-DE" sz="2500">
              <a:solidFill>
                <a:schemeClr val="tx1"/>
              </a:solidFill>
            </a:endParaRPr>
          </a:p>
        </p:txBody>
      </p:sp>
      <p:sp>
        <p:nvSpPr>
          <p:cNvPr id="7" name="Textfeld 2"/>
          <p:cNvSpPr txBox="1"/>
          <p:nvPr/>
        </p:nvSpPr>
        <p:spPr>
          <a:xfrm>
            <a:off x="2217307" y="4956420"/>
            <a:ext cx="1780032" cy="215444"/>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800"/>
              <a:t>© BMWK/ Susanne Eriksson</a:t>
            </a:r>
          </a:p>
        </p:txBody>
      </p:sp>
      <p:sp>
        <p:nvSpPr>
          <p:cNvPr id="12" name="Titel 4"/>
          <p:cNvSpPr txBox="1">
            <a:spLocks/>
          </p:cNvSpPr>
          <p:nvPr/>
        </p:nvSpPr>
        <p:spPr>
          <a:xfrm>
            <a:off x="1515704" y="813021"/>
            <a:ext cx="8260439" cy="617928"/>
          </a:xfrm>
          <a:prstGeom prst="rect">
            <a:avLst/>
          </a:prstGeom>
        </p:spPr>
        <p:txBody>
          <a:bodyPr/>
          <a:lst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sz="2800">
                <a:solidFill>
                  <a:schemeClr val="accent2"/>
                </a:solidFill>
                <a:latin typeface="Franklin Gothic Demi" panose="020B0703020102020204" pitchFamily="34" charset="0"/>
                <a:cs typeface="Arial" panose="020B0604020202020204" pitchFamily="34" charset="0"/>
              </a:rPr>
              <a:t>D-EITI Sonderbeauftragte: Dr. Franziska Brantner</a:t>
            </a:r>
          </a:p>
        </p:txBody>
      </p:sp>
      <p:pic>
        <p:nvPicPr>
          <p:cNvPr id="8" name="Inhaltsplatzhalter 7" descr="Ein Bild, das Person, Wand, Mann, Brille enthält.&#10;&#10;Automatisch generierte Beschreibung">
            <a:extLst>
              <a:ext uri="{FF2B5EF4-FFF2-40B4-BE49-F238E27FC236}">
                <a16:creationId xmlns:a16="http://schemas.microsoft.com/office/drawing/2014/main" id="{2B446B66-F2E6-4F94-BE33-874B7EA358F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34427" y="2104981"/>
            <a:ext cx="2060448" cy="26480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3083778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53245" y="612321"/>
            <a:ext cx="10513483" cy="716093"/>
          </a:xfrm>
        </p:spPr>
        <p:txBody>
          <a:bodyPr/>
          <a:lstStyle/>
          <a:p>
            <a:r>
              <a:rPr lang="de-DE" sz="3000" b="1">
                <a:latin typeface="Franklin Gothic Demi" panose="020B0703020102020204" pitchFamily="34" charset="0"/>
              </a:rPr>
              <a:t>Die 7 Ziele der D-EITI </a:t>
            </a:r>
          </a:p>
        </p:txBody>
      </p:sp>
      <p:sp>
        <p:nvSpPr>
          <p:cNvPr id="4" name="Inhaltsplatzhalter 3"/>
          <p:cNvSpPr>
            <a:spLocks noGrp="1"/>
          </p:cNvSpPr>
          <p:nvPr>
            <p:ph idx="1"/>
          </p:nvPr>
        </p:nvSpPr>
        <p:spPr>
          <a:xfrm>
            <a:off x="747818" y="1465574"/>
            <a:ext cx="10513483" cy="4560394"/>
          </a:xfrm>
        </p:spPr>
        <p:txBody>
          <a:bodyPr/>
          <a:lstStyle/>
          <a:p>
            <a:pPr>
              <a:buFont typeface="+mj-lt"/>
              <a:buAutoNum type="arabicPeriod"/>
            </a:pPr>
            <a:r>
              <a:rPr lang="de-DE" sz="1500">
                <a:solidFill>
                  <a:schemeClr val="accent2"/>
                </a:solidFill>
              </a:rPr>
              <a:t>Eine fristgerechte und für die breite Öffentlichkeit verständliche und zugängliche Berichterstattung zu gewährleisten, die auf einem transparenten, offenen und innovativen EITI-Prozess in Deutschland basiert.</a:t>
            </a:r>
          </a:p>
          <a:p>
            <a:pPr>
              <a:buFont typeface="+mj-lt"/>
              <a:buAutoNum type="arabicPeriod"/>
            </a:pPr>
            <a:r>
              <a:rPr lang="de-DE" sz="1500">
                <a:solidFill>
                  <a:schemeClr val="accent2"/>
                </a:solidFill>
              </a:rPr>
              <a:t>Die Aufbereitung von Kontextinformationen über den deutschen Rohstoffsektor zur Förderung einer breiten rohstoffpolitischen Diskussion, die auch Aspekte der Nachhaltigkeit (Wirtschaft, Umwelt und Soziales) beinhaltet.</a:t>
            </a:r>
          </a:p>
          <a:p>
            <a:pPr>
              <a:buFont typeface="+mj-lt"/>
              <a:buAutoNum type="arabicPeriod"/>
            </a:pPr>
            <a:r>
              <a:rPr lang="de-DE" sz="1500">
                <a:solidFill>
                  <a:schemeClr val="accent2"/>
                </a:solidFill>
              </a:rPr>
              <a:t>Eine schrittweise auszubauende, nachvollziehbare und verhältnismäßige Berichterstattung an die Bevölkerung zu erreichen, die dem EITI-Standard entspricht, und mit den EU-Bilanz- und Transparenzrichtlinien harmoniert. Gleichzeitig soll ein Mehrwert geschaffen werden.</a:t>
            </a:r>
          </a:p>
          <a:p>
            <a:pPr>
              <a:buFont typeface="+mj-lt"/>
              <a:buAutoNum type="arabicPeriod"/>
            </a:pPr>
            <a:r>
              <a:rPr lang="de-DE" sz="1500">
                <a:solidFill>
                  <a:schemeClr val="accent2"/>
                </a:solidFill>
              </a:rPr>
              <a:t>Einen Beitrag zur Weiterentwicklung des EITI-Standards, seiner Anwendung und Akzeptanz als tatsächlich globalen Standard zu leisten, um das weltweite Streben nach Transparenz und Rechenschaftspflicht und den Kampf gegen Korruption im Zusammenhang mit Rohstoffgeschäften zu unterstützen.</a:t>
            </a:r>
          </a:p>
          <a:p>
            <a:pPr>
              <a:buFont typeface="+mj-lt"/>
              <a:buAutoNum type="arabicPeriod" startAt="5"/>
            </a:pPr>
            <a:r>
              <a:rPr lang="de-DE" sz="1400">
                <a:solidFill>
                  <a:schemeClr val="accent2"/>
                </a:solidFill>
              </a:rPr>
              <a:t>Erfahrungen aus dem Multi-Stakeholder-Prozess weiterzugeben, insbesondere in Bezug auf demokratische Teilhabe, Bürgernähe und Wissensvernetzung, sowie aus der EITI -Umsetzung in einem föderalen Land.</a:t>
            </a:r>
          </a:p>
          <a:p>
            <a:pPr>
              <a:buFont typeface="+mj-lt"/>
              <a:buAutoNum type="arabicPeriod" startAt="5"/>
            </a:pPr>
            <a:r>
              <a:rPr lang="de-DE" sz="1400">
                <a:solidFill>
                  <a:schemeClr val="accent2"/>
                </a:solidFill>
              </a:rPr>
              <a:t>Die Glaubwürdigkeit Deutschlands bei der politischen und finanziellen Unterstützung der EITI deutlich zu erhöhen.</a:t>
            </a:r>
          </a:p>
          <a:p>
            <a:pPr>
              <a:buFont typeface="+mj-lt"/>
              <a:buAutoNum type="arabicPeriod" startAt="5"/>
            </a:pPr>
            <a:r>
              <a:rPr lang="de-DE" sz="1400">
                <a:solidFill>
                  <a:schemeClr val="accent2"/>
                </a:solidFill>
              </a:rPr>
              <a:t>Die dauerhafte Umsetzung der D-EITI mit dem vorgesehenen Multi-Stakeholder-Modell sicherzustellen und durch den Aufbau von Kapazitäten eine breite Diskussion in der Bevölkerung zu ermöglichen.</a:t>
            </a:r>
          </a:p>
          <a:p>
            <a:pPr>
              <a:buFont typeface="+mj-lt"/>
              <a:buAutoNum type="arabicPeriod"/>
            </a:pPr>
            <a:endParaRPr lang="de-DE" sz="1500">
              <a:solidFill>
                <a:schemeClr val="accent2"/>
              </a:solidFill>
            </a:endParaRPr>
          </a:p>
          <a:p>
            <a:pPr marL="0" indent="0">
              <a:buNone/>
            </a:pPr>
            <a:endParaRPr lang="de-DE" sz="1600"/>
          </a:p>
        </p:txBody>
      </p:sp>
    </p:spTree>
    <p:extLst>
      <p:ext uri="{BB962C8B-B14F-4D97-AF65-F5344CB8AC3E}">
        <p14:creationId xmlns:p14="http://schemas.microsoft.com/office/powerpoint/2010/main" val="208430520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970365" y="942061"/>
            <a:ext cx="10513483" cy="716093"/>
          </a:xfrm>
        </p:spPr>
        <p:txBody>
          <a:bodyPr/>
          <a:lstStyle/>
          <a:p>
            <a:r>
              <a:rPr lang="de-DE" sz="3000" b="1">
                <a:latin typeface="Franklin Gothic Demi" panose="020B0703020102020204" pitchFamily="34" charset="0"/>
              </a:rPr>
              <a:t>7 D-EITI-Ziele - 3 Schwerpunkte</a:t>
            </a:r>
          </a:p>
        </p:txBody>
      </p:sp>
      <p:sp>
        <p:nvSpPr>
          <p:cNvPr id="2" name="Textfeld 1"/>
          <p:cNvSpPr txBox="1"/>
          <p:nvPr/>
        </p:nvSpPr>
        <p:spPr>
          <a:xfrm>
            <a:off x="1941553" y="2319846"/>
            <a:ext cx="3108684" cy="2880000"/>
          </a:xfrm>
          <a:prstGeom prst="ellipse">
            <a:avLst/>
          </a:prstGeom>
          <a:solidFill>
            <a:schemeClr val="tx2">
              <a:lumMod val="20000"/>
              <a:lumOff val="80000"/>
              <a:alpha val="80000"/>
            </a:schemeClr>
          </a:solidFill>
          <a:ln>
            <a:noFill/>
          </a:ln>
        </p:spPr>
        <p:txBody>
          <a:bodyPr wrap="square" lIns="0" tIns="0" rIns="0" bIns="0" rtlCol="0" anchor="ctr">
            <a:noAutofit/>
          </a:bodyPr>
          <a:lstStyle/>
          <a:p>
            <a:pPr algn="ctr"/>
            <a:r>
              <a:rPr lang="de-DE" sz="1800" b="0">
                <a:solidFill>
                  <a:prstClr val="black"/>
                </a:solidFill>
                <a:latin typeface="+mn-lt"/>
              </a:rPr>
              <a:t>Erarbeitung eines </a:t>
            </a:r>
            <a:r>
              <a:rPr lang="de-DE" sz="1800">
                <a:solidFill>
                  <a:prstClr val="black"/>
                </a:solidFill>
                <a:latin typeface="+mn-lt"/>
              </a:rPr>
              <a:t>VERSTÄNDLICHEN D-EITI-BERICHTS, </a:t>
            </a:r>
            <a:r>
              <a:rPr lang="de-DE" sz="1800" b="0">
                <a:solidFill>
                  <a:prstClr val="black"/>
                </a:solidFill>
                <a:latin typeface="+mn-lt"/>
              </a:rPr>
              <a:t>der den Dialog über den nationalen Rohstoffsektor fördert. </a:t>
            </a:r>
          </a:p>
        </p:txBody>
      </p:sp>
      <p:sp>
        <p:nvSpPr>
          <p:cNvPr id="8" name="Textfeld 7"/>
          <p:cNvSpPr txBox="1"/>
          <p:nvPr/>
        </p:nvSpPr>
        <p:spPr>
          <a:xfrm>
            <a:off x="7011134" y="2319846"/>
            <a:ext cx="3060000" cy="2880000"/>
          </a:xfrm>
          <a:prstGeom prst="ellipse">
            <a:avLst/>
          </a:prstGeom>
          <a:solidFill>
            <a:schemeClr val="accent3">
              <a:lumMod val="20000"/>
              <a:lumOff val="80000"/>
              <a:alpha val="80000"/>
            </a:schemeClr>
          </a:solidFill>
          <a:ln>
            <a:noFill/>
          </a:ln>
        </p:spPr>
        <p:txBody>
          <a:bodyPr wrap="square" lIns="0" tIns="0" rIns="0" bIns="0" rtlCol="0" anchor="ctr">
            <a:noAutofit/>
          </a:bodyPr>
          <a:lstStyle/>
          <a:p>
            <a:pPr algn="ctr"/>
            <a:r>
              <a:rPr lang="de-DE" sz="1800" b="0">
                <a:solidFill>
                  <a:prstClr val="black"/>
                </a:solidFill>
              </a:rPr>
              <a:t>Beitrag zur Entwicklung des </a:t>
            </a:r>
            <a:r>
              <a:rPr lang="de-DE" sz="1800">
                <a:solidFill>
                  <a:prstClr val="black"/>
                </a:solidFill>
              </a:rPr>
              <a:t>EITI-Standards</a:t>
            </a:r>
            <a:r>
              <a:rPr lang="de-DE" sz="1800" b="0">
                <a:solidFill>
                  <a:prstClr val="black"/>
                </a:solidFill>
              </a:rPr>
              <a:t> als </a:t>
            </a:r>
            <a:r>
              <a:rPr lang="de-DE" sz="1800">
                <a:solidFill>
                  <a:prstClr val="black"/>
                </a:solidFill>
              </a:rPr>
              <a:t>GLOBALE TRANSPARENZ-NORM. </a:t>
            </a:r>
          </a:p>
        </p:txBody>
      </p:sp>
      <p:sp>
        <p:nvSpPr>
          <p:cNvPr id="9" name="Textfeld 8"/>
          <p:cNvSpPr txBox="1"/>
          <p:nvPr/>
        </p:nvSpPr>
        <p:spPr>
          <a:xfrm>
            <a:off x="4541658" y="3429000"/>
            <a:ext cx="3060000" cy="2880000"/>
          </a:xfrm>
          <a:prstGeom prst="ellipse">
            <a:avLst/>
          </a:prstGeom>
          <a:solidFill>
            <a:schemeClr val="accent1">
              <a:lumMod val="60000"/>
              <a:lumOff val="40000"/>
              <a:alpha val="80000"/>
            </a:schemeClr>
          </a:solidFill>
          <a:ln>
            <a:noFill/>
          </a:ln>
        </p:spPr>
        <p:txBody>
          <a:bodyPr wrap="square" lIns="0" tIns="0" rIns="0" bIns="0" rtlCol="0" anchor="ctr">
            <a:noAutofit/>
          </a:bodyPr>
          <a:lstStyle/>
          <a:p>
            <a:pPr algn="ctr"/>
            <a:r>
              <a:rPr lang="de-DE" sz="1800">
                <a:solidFill>
                  <a:schemeClr val="bg1"/>
                </a:solidFill>
              </a:rPr>
              <a:t>WEITERGABE  VON WISSEN </a:t>
            </a:r>
            <a:r>
              <a:rPr lang="de-DE" sz="1800" b="0">
                <a:solidFill>
                  <a:schemeClr val="bg1"/>
                </a:solidFill>
              </a:rPr>
              <a:t>und Erfahrungen zum Multi-Stakeholder-Prozess in einem föderalen Land. </a:t>
            </a:r>
          </a:p>
        </p:txBody>
      </p:sp>
    </p:spTree>
    <p:extLst>
      <p:ext uri="{BB962C8B-B14F-4D97-AF65-F5344CB8AC3E}">
        <p14:creationId xmlns:p14="http://schemas.microsoft.com/office/powerpoint/2010/main" val="390843307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r>
              <a:rPr lang="de-DE" sz="2800"/>
              <a:t>Foliensammlung</a:t>
            </a:r>
            <a:endParaRPr lang="de-DE"/>
          </a:p>
          <a:p>
            <a:r>
              <a:rPr lang="de-DE"/>
              <a:t>Stand: April 2025</a:t>
            </a:r>
          </a:p>
        </p:txBody>
      </p:sp>
      <p:sp>
        <p:nvSpPr>
          <p:cNvPr id="2" name="Titel 1"/>
          <p:cNvSpPr>
            <a:spLocks noGrp="1"/>
          </p:cNvSpPr>
          <p:nvPr>
            <p:ph type="title"/>
          </p:nvPr>
        </p:nvSpPr>
        <p:spPr>
          <a:xfrm>
            <a:off x="838201" y="1304412"/>
            <a:ext cx="10530417" cy="797104"/>
          </a:xfrm>
        </p:spPr>
        <p:txBody>
          <a:bodyPr/>
          <a:lstStyle/>
          <a:p>
            <a:r>
              <a:rPr lang="de-DE">
                <a:solidFill>
                  <a:schemeClr val="accent2"/>
                </a:solidFill>
                <a:latin typeface="Franklin Gothic Demi" panose="020B0703020102020204" pitchFamily="34" charset="0"/>
              </a:rPr>
              <a:t>D-EITI-Präsentation</a:t>
            </a:r>
          </a:p>
        </p:txBody>
      </p:sp>
    </p:spTree>
    <p:extLst>
      <p:ext uri="{BB962C8B-B14F-4D97-AF65-F5344CB8AC3E}">
        <p14:creationId xmlns:p14="http://schemas.microsoft.com/office/powerpoint/2010/main" val="4007732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5349592-4A8D-09AF-AF1D-DAC639ABD42A}"/>
              </a:ext>
            </a:extLst>
          </p:cNvPr>
          <p:cNvSpPr>
            <a:spLocks noGrp="1"/>
          </p:cNvSpPr>
          <p:nvPr>
            <p:ph type="title"/>
          </p:nvPr>
        </p:nvSpPr>
        <p:spPr>
          <a:xfrm>
            <a:off x="1362456" y="744158"/>
            <a:ext cx="9246021" cy="536972"/>
          </a:xfrm>
        </p:spPr>
        <p:txBody>
          <a:bodyPr/>
          <a:lstStyle/>
          <a:p>
            <a:pPr algn="ctr"/>
            <a:r>
              <a:rPr lang="de-DE" sz="2800" b="1">
                <a:latin typeface="Franklin Gothic Demi" panose="020B0703020102020204" pitchFamily="34" charset="0"/>
              </a:rPr>
              <a:t>Entwicklung der D-EITI in Deutschland</a:t>
            </a:r>
          </a:p>
        </p:txBody>
      </p:sp>
      <p:graphicFrame>
        <p:nvGraphicFramePr>
          <p:cNvPr id="5" name="Diagramm 4">
            <a:extLst>
              <a:ext uri="{FF2B5EF4-FFF2-40B4-BE49-F238E27FC236}">
                <a16:creationId xmlns:a16="http://schemas.microsoft.com/office/drawing/2014/main" id="{CB6582A3-47D9-2751-2001-7009675075DF}"/>
              </a:ext>
            </a:extLst>
          </p:cNvPr>
          <p:cNvGraphicFramePr/>
          <p:nvPr>
            <p:extLst>
              <p:ext uri="{D42A27DB-BD31-4B8C-83A1-F6EECF244321}">
                <p14:modId xmlns:p14="http://schemas.microsoft.com/office/powerpoint/2010/main" val="1994430845"/>
              </p:ext>
            </p:extLst>
          </p:nvPr>
        </p:nvGraphicFramePr>
        <p:xfrm>
          <a:off x="650748" y="1856116"/>
          <a:ext cx="10890504" cy="4270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hteck 5">
            <a:extLst>
              <a:ext uri="{FF2B5EF4-FFF2-40B4-BE49-F238E27FC236}">
                <a16:creationId xmlns:a16="http://schemas.microsoft.com/office/drawing/2014/main" id="{E2F4F823-5119-CE1C-5578-13C90A3D0A9A}"/>
              </a:ext>
            </a:extLst>
          </p:cNvPr>
          <p:cNvSpPr/>
          <p:nvPr/>
        </p:nvSpPr>
        <p:spPr bwMode="auto">
          <a:xfrm>
            <a:off x="2147134" y="2893226"/>
            <a:ext cx="1809000" cy="270000"/>
          </a:xfrm>
          <a:prstGeom prst="rect">
            <a:avLst/>
          </a:prstGeom>
          <a:solidFill>
            <a:srgbClr val="1BC2EE"/>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r>
              <a:rPr lang="de-DE" sz="1350">
                <a:solidFill>
                  <a:schemeClr val="bg1"/>
                </a:solidFill>
                <a:latin typeface="Franklin Gothic Demi" panose="020B0703020102020204" pitchFamily="34" charset="0"/>
              </a:rPr>
              <a:t>EITI-Kandidatenland</a:t>
            </a:r>
          </a:p>
        </p:txBody>
      </p:sp>
      <p:sp>
        <p:nvSpPr>
          <p:cNvPr id="7" name="Rechteck 6">
            <a:extLst>
              <a:ext uri="{FF2B5EF4-FFF2-40B4-BE49-F238E27FC236}">
                <a16:creationId xmlns:a16="http://schemas.microsoft.com/office/drawing/2014/main" id="{6FD3DC3B-F594-2C52-65CB-88B9A7D7D50C}"/>
              </a:ext>
            </a:extLst>
          </p:cNvPr>
          <p:cNvSpPr/>
          <p:nvPr/>
        </p:nvSpPr>
        <p:spPr bwMode="auto">
          <a:xfrm>
            <a:off x="3956134" y="2410293"/>
            <a:ext cx="1743698" cy="270000"/>
          </a:xfrm>
          <a:prstGeom prst="rect">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r>
              <a:rPr lang="de-DE" sz="1350">
                <a:solidFill>
                  <a:schemeClr val="bg1"/>
                </a:solidFill>
                <a:latin typeface="Franklin Gothic Demi" panose="020B0703020102020204" pitchFamily="34" charset="0"/>
              </a:rPr>
              <a:t>EITI-konformes</a:t>
            </a:r>
            <a:r>
              <a:rPr lang="de-DE" sz="1350">
                <a:solidFill>
                  <a:schemeClr val="bg1"/>
                </a:solidFill>
              </a:rPr>
              <a:t> </a:t>
            </a:r>
            <a:r>
              <a:rPr lang="de-DE" sz="1350">
                <a:solidFill>
                  <a:schemeClr val="bg1"/>
                </a:solidFill>
                <a:latin typeface="Franklin Gothic Demi" panose="020B0703020102020204" pitchFamily="34" charset="0"/>
              </a:rPr>
              <a:t>Land</a:t>
            </a:r>
          </a:p>
        </p:txBody>
      </p:sp>
      <p:sp>
        <p:nvSpPr>
          <p:cNvPr id="8" name="Rechteck 7">
            <a:extLst>
              <a:ext uri="{FF2B5EF4-FFF2-40B4-BE49-F238E27FC236}">
                <a16:creationId xmlns:a16="http://schemas.microsoft.com/office/drawing/2014/main" id="{FECF501B-20B4-67D9-697E-EF93C13ABA25}"/>
              </a:ext>
            </a:extLst>
          </p:cNvPr>
          <p:cNvSpPr/>
          <p:nvPr/>
        </p:nvSpPr>
        <p:spPr bwMode="auto">
          <a:xfrm>
            <a:off x="7125427" y="1704373"/>
            <a:ext cx="888988" cy="303485"/>
          </a:xfrm>
          <a:prstGeom prst="rect">
            <a:avLst/>
          </a:prstGeom>
          <a:solidFill>
            <a:srgbClr val="1BC2EE"/>
          </a:solidFill>
          <a:ln w="25400" cap="flat" cmpd="sng" algn="ctr">
            <a:solidFill>
              <a:srgbClr val="1BC2EE"/>
            </a:solidFill>
            <a:prstDash val="solid"/>
          </a:ln>
          <a:effectLst/>
        </p:spPr>
        <p:txBody>
          <a:bodyPr vert="horz" wrap="square" lIns="68580" tIns="34290" rIns="68580" bIns="34290" numCol="1" rtlCol="0" anchor="t" anchorCtr="0" compatLnSpc="1">
            <a:prstTxWarp prst="textNoShape">
              <a:avLst/>
            </a:prstTxWarp>
          </a:bodyPr>
          <a:lstStyle/>
          <a:p>
            <a:r>
              <a:rPr lang="de-DE" sz="1650">
                <a:solidFill>
                  <a:schemeClr val="bg1"/>
                </a:solidFill>
                <a:latin typeface="Franklin Gothic Demi Cond" panose="020B0706030402020204" pitchFamily="34" charset="0"/>
              </a:rPr>
              <a:t>EITI- </a:t>
            </a:r>
            <a:r>
              <a:rPr lang="de-DE" sz="1350">
                <a:solidFill>
                  <a:schemeClr val="bg1"/>
                </a:solidFill>
                <a:latin typeface="Franklin Gothic Demi Cond" panose="020B0706030402020204" pitchFamily="34" charset="0"/>
              </a:rPr>
              <a:t>Pilot</a:t>
            </a:r>
          </a:p>
        </p:txBody>
      </p:sp>
      <p:sp>
        <p:nvSpPr>
          <p:cNvPr id="9" name="Pfeil nach unten 4">
            <a:extLst>
              <a:ext uri="{FF2B5EF4-FFF2-40B4-BE49-F238E27FC236}">
                <a16:creationId xmlns:a16="http://schemas.microsoft.com/office/drawing/2014/main" id="{1805E11B-01C4-5C90-8361-75B3CC64EFB2}"/>
              </a:ext>
            </a:extLst>
          </p:cNvPr>
          <p:cNvSpPr/>
          <p:nvPr/>
        </p:nvSpPr>
        <p:spPr bwMode="auto">
          <a:xfrm rot="10800000">
            <a:off x="2856262" y="3250871"/>
            <a:ext cx="390746" cy="621000"/>
          </a:xfrm>
          <a:prstGeom prst="downArrow">
            <a:avLst/>
          </a:prstGeom>
          <a:solidFill>
            <a:srgbClr val="1BC2EE"/>
          </a:solidFill>
          <a:ln w="9525" cap="flat" cmpd="sng" algn="ctr">
            <a:solidFill>
              <a:schemeClr val="bg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de-DE" sz="1650"/>
          </a:p>
        </p:txBody>
      </p:sp>
      <p:sp>
        <p:nvSpPr>
          <p:cNvPr id="10" name="Pfeil nach unten 7">
            <a:extLst>
              <a:ext uri="{FF2B5EF4-FFF2-40B4-BE49-F238E27FC236}">
                <a16:creationId xmlns:a16="http://schemas.microsoft.com/office/drawing/2014/main" id="{5740CE64-D33F-FD84-AE58-430C8CA593A9}"/>
              </a:ext>
            </a:extLst>
          </p:cNvPr>
          <p:cNvSpPr/>
          <p:nvPr/>
        </p:nvSpPr>
        <p:spPr bwMode="auto">
          <a:xfrm rot="10800000">
            <a:off x="4485538" y="2893226"/>
            <a:ext cx="390746" cy="621000"/>
          </a:xfrm>
          <a:prstGeom prst="downArrow">
            <a:avLst/>
          </a:prstGeom>
          <a:solidFill>
            <a:schemeClr val="accent1"/>
          </a:solidFill>
          <a:ln w="9525" cap="flat" cmpd="sng" algn="ctr">
            <a:solidFill>
              <a:schemeClr val="accent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de-DE" sz="1650"/>
          </a:p>
        </p:txBody>
      </p:sp>
      <p:sp>
        <p:nvSpPr>
          <p:cNvPr id="11" name="Pfeil nach unten 7">
            <a:extLst>
              <a:ext uri="{FF2B5EF4-FFF2-40B4-BE49-F238E27FC236}">
                <a16:creationId xmlns:a16="http://schemas.microsoft.com/office/drawing/2014/main" id="{5D1F8755-256E-7BB9-CAFE-2CF713780887}"/>
              </a:ext>
            </a:extLst>
          </p:cNvPr>
          <p:cNvSpPr/>
          <p:nvPr/>
        </p:nvSpPr>
        <p:spPr bwMode="auto">
          <a:xfrm rot="10800000">
            <a:off x="7374548" y="2159601"/>
            <a:ext cx="390746" cy="621000"/>
          </a:xfrm>
          <a:prstGeom prst="downArrow">
            <a:avLst/>
          </a:prstGeom>
          <a:solidFill>
            <a:srgbClr val="1BC2EE"/>
          </a:solidFill>
          <a:ln w="25400" cap="flat" cmpd="sng" algn="ctr">
            <a:solidFill>
              <a:srgbClr val="1BC2EE"/>
            </a:solidFill>
            <a:prstDash val="solid"/>
          </a:ln>
          <a:effectLst/>
        </p:spPr>
        <p:txBody>
          <a:bodyPr vert="horz" wrap="square" lIns="68580" tIns="34290" rIns="68580" bIns="34290" numCol="1" rtlCol="0" anchor="t" anchorCtr="0" compatLnSpc="1">
            <a:prstTxWarp prst="textNoShape">
              <a:avLst/>
            </a:prstTxWarp>
          </a:bodyPr>
          <a:lstStyle/>
          <a:p>
            <a:endParaRPr lang="de-DE" sz="1650"/>
          </a:p>
        </p:txBody>
      </p:sp>
      <p:sp>
        <p:nvSpPr>
          <p:cNvPr id="2" name="Textfeld 1">
            <a:extLst>
              <a:ext uri="{FF2B5EF4-FFF2-40B4-BE49-F238E27FC236}">
                <a16:creationId xmlns:a16="http://schemas.microsoft.com/office/drawing/2014/main" id="{74E63A07-783C-9B5D-2D46-7A83421812E6}"/>
              </a:ext>
            </a:extLst>
          </p:cNvPr>
          <p:cNvSpPr txBox="1"/>
          <p:nvPr/>
        </p:nvSpPr>
        <p:spPr>
          <a:xfrm>
            <a:off x="10317834" y="2410293"/>
            <a:ext cx="1112458" cy="1200329"/>
          </a:xfrm>
          <a:prstGeom prst="rect">
            <a:avLst/>
          </a:prstGeom>
          <a:noFill/>
        </p:spPr>
        <p:txBody>
          <a:bodyPr wrap="square" rtlCol="0">
            <a:spAutoFit/>
          </a:bodyPr>
          <a:lstStyle/>
          <a:p>
            <a:r>
              <a:rPr lang="de-DE" sz="1200" b="0">
                <a:solidFill>
                  <a:schemeClr val="tx1"/>
                </a:solidFill>
              </a:rPr>
              <a:t>Übernahme risikobasierte Qualitäts-sicherung in die EITI </a:t>
            </a:r>
            <a:r>
              <a:rPr lang="de-DE" sz="1200" b="0" err="1">
                <a:solidFill>
                  <a:schemeClr val="tx1"/>
                </a:solidFill>
              </a:rPr>
              <a:t>ToR</a:t>
            </a:r>
            <a:endParaRPr lang="de-DE" sz="1200" b="0">
              <a:solidFill>
                <a:schemeClr val="tx1"/>
              </a:solidFill>
            </a:endParaRPr>
          </a:p>
          <a:p>
            <a:r>
              <a:rPr lang="de-DE" sz="1200">
                <a:solidFill>
                  <a:schemeClr val="tx1"/>
                </a:solidFill>
              </a:rPr>
              <a:t>2024</a:t>
            </a:r>
          </a:p>
        </p:txBody>
      </p:sp>
    </p:spTree>
    <p:extLst>
      <p:ext uri="{BB962C8B-B14F-4D97-AF65-F5344CB8AC3E}">
        <p14:creationId xmlns:p14="http://schemas.microsoft.com/office/powerpoint/2010/main" val="308064536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149078" y="2559906"/>
            <a:ext cx="7893844" cy="1545750"/>
          </a:xfrm>
        </p:spPr>
        <p:txBody>
          <a:bodyPr/>
          <a:lstStyle/>
          <a:p>
            <a:pPr algn="ctr"/>
            <a:r>
              <a:rPr lang="de-DE" sz="3600" b="1">
                <a:latin typeface="Franklin Gothic Demi" panose="020B0703020102020204" pitchFamily="34" charset="0"/>
              </a:rPr>
              <a:t>4. Aufgabenfelder der EITI in Deutschland</a:t>
            </a:r>
          </a:p>
        </p:txBody>
      </p:sp>
    </p:spTree>
    <p:extLst>
      <p:ext uri="{BB962C8B-B14F-4D97-AF65-F5344CB8AC3E}">
        <p14:creationId xmlns:p14="http://schemas.microsoft.com/office/powerpoint/2010/main" val="299249024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Screenshot, Schrift, Design enthält.&#10;&#10;Automatisch generierte Beschreibung">
            <a:extLst>
              <a:ext uri="{FF2B5EF4-FFF2-40B4-BE49-F238E27FC236}">
                <a16:creationId xmlns:a16="http://schemas.microsoft.com/office/drawing/2014/main" id="{F2B89B93-2C0B-564B-4529-87788E5DD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666" y="1037595"/>
            <a:ext cx="2536504" cy="3599763"/>
          </a:xfrm>
          <a:prstGeom prst="rect">
            <a:avLst/>
          </a:prstGeom>
          <a:ln>
            <a:solidFill>
              <a:schemeClr val="tx1"/>
            </a:solidFill>
          </a:ln>
        </p:spPr>
      </p:pic>
      <p:sp>
        <p:nvSpPr>
          <p:cNvPr id="9" name="Inhaltsplatzhalter 5">
            <a:extLst>
              <a:ext uri="{FF2B5EF4-FFF2-40B4-BE49-F238E27FC236}">
                <a16:creationId xmlns:a16="http://schemas.microsoft.com/office/drawing/2014/main" id="{54C5A925-B5A0-0417-22E7-D1C0B94F0B98}"/>
              </a:ext>
            </a:extLst>
          </p:cNvPr>
          <p:cNvSpPr>
            <a:spLocks noGrp="1"/>
          </p:cNvSpPr>
          <p:nvPr>
            <p:ph idx="1"/>
          </p:nvPr>
        </p:nvSpPr>
        <p:spPr>
          <a:xfrm>
            <a:off x="5177427" y="2216563"/>
            <a:ext cx="6190907" cy="3046663"/>
          </a:xfrm>
        </p:spPr>
        <p:txBody>
          <a:bodyPr/>
          <a:lstStyle/>
          <a:p>
            <a:pPr marL="0" indent="0">
              <a:buNone/>
            </a:pPr>
            <a:r>
              <a:rPr lang="de-DE" sz="1600">
                <a:solidFill>
                  <a:schemeClr val="accent2"/>
                </a:solidFill>
              </a:rPr>
              <a:t>Der D-EITI Bericht enthält umfassende und verständlich aufgearbeitete Informationen zum deutschen Rohstoffsektor.</a:t>
            </a:r>
          </a:p>
          <a:p>
            <a:pPr marL="0" indent="0">
              <a:buNone/>
            </a:pPr>
            <a:r>
              <a:rPr lang="de-DE" sz="1600">
                <a:solidFill>
                  <a:schemeClr val="accent2"/>
                </a:solidFill>
              </a:rPr>
              <a:t>Alle Inhalte wurden von der deutschen MSG erarbeitet und im Konsens beschlossen.</a:t>
            </a:r>
          </a:p>
          <a:p>
            <a:pPr marL="0" indent="0">
              <a:buNone/>
            </a:pPr>
            <a:r>
              <a:rPr lang="de-DE" sz="1600">
                <a:solidFill>
                  <a:schemeClr val="accent2"/>
                </a:solidFill>
              </a:rPr>
              <a:t>Die Kapitel werden unterjährliche durch die MSG aktualisiert.</a:t>
            </a:r>
          </a:p>
          <a:p>
            <a:pPr marL="0" indent="0">
              <a:buNone/>
            </a:pPr>
            <a:r>
              <a:rPr lang="de-DE" sz="1600">
                <a:solidFill>
                  <a:schemeClr val="accent2"/>
                </a:solidFill>
              </a:rPr>
              <a:t>Alle Informationen sind sowohl im D-EITI Bericht (Kurzversion) als auch im Berichtsportal unter </a:t>
            </a:r>
            <a:r>
              <a:rPr lang="de-DE" sz="1600">
                <a:solidFill>
                  <a:schemeClr val="accent3"/>
                </a:solidFill>
                <a:hlinkClick r:id="rId3">
                  <a:extLst>
                    <a:ext uri="{A12FA001-AC4F-418D-AE19-62706E023703}">
                      <ahyp:hlinkClr xmlns:ahyp="http://schemas.microsoft.com/office/drawing/2018/hyperlinkcolor" val="tx"/>
                    </a:ext>
                  </a:extLst>
                </a:hlinkClick>
              </a:rPr>
              <a:t>Berichtsportal » D-EITI</a:t>
            </a:r>
            <a:r>
              <a:rPr lang="de-DE" sz="1600">
                <a:solidFill>
                  <a:schemeClr val="accent3"/>
                </a:solidFill>
              </a:rPr>
              <a:t> </a:t>
            </a:r>
            <a:r>
              <a:rPr lang="de-DE" sz="1600">
                <a:solidFill>
                  <a:schemeClr val="accent2"/>
                </a:solidFill>
              </a:rPr>
              <a:t>verfügbar. </a:t>
            </a:r>
          </a:p>
          <a:p>
            <a:pPr marL="0" indent="0">
              <a:buNone/>
            </a:pPr>
            <a:r>
              <a:rPr lang="de-DE" sz="1600">
                <a:solidFill>
                  <a:schemeClr val="accent2"/>
                </a:solidFill>
              </a:rPr>
              <a:t>Alle Daten stehen im Open Data Format zur Verfügung.</a:t>
            </a:r>
          </a:p>
        </p:txBody>
      </p:sp>
      <p:sp>
        <p:nvSpPr>
          <p:cNvPr id="10" name="Textfeld 9">
            <a:extLst>
              <a:ext uri="{FF2B5EF4-FFF2-40B4-BE49-F238E27FC236}">
                <a16:creationId xmlns:a16="http://schemas.microsoft.com/office/drawing/2014/main" id="{0D60A135-F2E5-7D10-09B3-1F0A71397ED7}"/>
              </a:ext>
            </a:extLst>
          </p:cNvPr>
          <p:cNvSpPr txBox="1"/>
          <p:nvPr/>
        </p:nvSpPr>
        <p:spPr>
          <a:xfrm>
            <a:off x="5177427" y="1594774"/>
            <a:ext cx="4940444" cy="430887"/>
          </a:xfrm>
          <a:prstGeom prst="rect">
            <a:avLst/>
          </a:prstGeom>
          <a:noFill/>
        </p:spPr>
        <p:txBody>
          <a:bodyPr wrap="square" rtlCol="0">
            <a:spAutoFit/>
          </a:bodyPr>
          <a:lstStyle/>
          <a:p>
            <a:r>
              <a:rPr lang="de-DE">
                <a:solidFill>
                  <a:schemeClr val="accent2"/>
                </a:solidFill>
                <a:latin typeface="Franklin Gothic Demi" panose="020B0703020102020204" pitchFamily="34" charset="0"/>
              </a:rPr>
              <a:t>Der D-EITI Bericht</a:t>
            </a:r>
          </a:p>
        </p:txBody>
      </p:sp>
      <p:pic>
        <p:nvPicPr>
          <p:cNvPr id="11" name="Picture 10">
            <a:extLst>
              <a:ext uri="{FF2B5EF4-FFF2-40B4-BE49-F238E27FC236}">
                <a16:creationId xmlns:a16="http://schemas.microsoft.com/office/drawing/2014/main" id="{67F7F32C-C460-22A6-7957-2C2DA032F05D}"/>
              </a:ext>
            </a:extLst>
          </p:cNvPr>
          <p:cNvPicPr>
            <a:picLocks noChangeAspect="1"/>
          </p:cNvPicPr>
          <p:nvPr/>
        </p:nvPicPr>
        <p:blipFill>
          <a:blip r:embed="rId4"/>
          <a:srcRect/>
          <a:stretch/>
        </p:blipFill>
        <p:spPr>
          <a:xfrm>
            <a:off x="1832250" y="4304436"/>
            <a:ext cx="2990960" cy="1722311"/>
          </a:xfrm>
          <a:prstGeom prst="rect">
            <a:avLst/>
          </a:prstGeom>
        </p:spPr>
      </p:pic>
      <p:pic>
        <p:nvPicPr>
          <p:cNvPr id="16" name="Grafik 15" descr="Ein Bild, das Text, Screenshot, Schrift, Logo enthält.&#10;&#10;Automatisch generierte Beschreibung">
            <a:extLst>
              <a:ext uri="{FF2B5EF4-FFF2-40B4-BE49-F238E27FC236}">
                <a16:creationId xmlns:a16="http://schemas.microsoft.com/office/drawing/2014/main" id="{29EBCEAB-466C-A2CF-BC28-BEF6D1FC9A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1688" y="4424313"/>
            <a:ext cx="2181472" cy="1293779"/>
          </a:xfrm>
          <a:prstGeom prst="rect">
            <a:avLst/>
          </a:prstGeom>
        </p:spPr>
      </p:pic>
    </p:spTree>
    <p:extLst>
      <p:ext uri="{BB962C8B-B14F-4D97-AF65-F5344CB8AC3E}">
        <p14:creationId xmlns:p14="http://schemas.microsoft.com/office/powerpoint/2010/main" val="9871775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2959" y="819689"/>
            <a:ext cx="10513483" cy="716093"/>
          </a:xfrm>
        </p:spPr>
        <p:txBody>
          <a:bodyPr/>
          <a:lstStyle/>
          <a:p>
            <a:r>
              <a:rPr lang="de-DE" sz="3200" b="1">
                <a:latin typeface="Franklin Gothic Demi" panose="020B0703020102020204" pitchFamily="34" charset="0"/>
              </a:rPr>
              <a:t>Themen des D-EITI-Berichts</a:t>
            </a:r>
          </a:p>
        </p:txBody>
      </p:sp>
      <p:sp>
        <p:nvSpPr>
          <p:cNvPr id="8" name="Rechteck 7"/>
          <p:cNvSpPr/>
          <p:nvPr/>
        </p:nvSpPr>
        <p:spPr bwMode="auto">
          <a:xfrm>
            <a:off x="732959" y="1833807"/>
            <a:ext cx="7286329" cy="3947041"/>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de-DE" sz="1600">
                <a:solidFill>
                  <a:schemeClr val="bg1"/>
                </a:solidFill>
              </a:rPr>
              <a:t>Die rohstoffgewinnende Industrie in Deutschland</a:t>
            </a:r>
            <a:endParaRPr lang="de-DE" sz="1600" b="0">
              <a:solidFill>
                <a:schemeClr val="bg1"/>
              </a:solidFill>
            </a:endParaRPr>
          </a:p>
          <a:p>
            <a:endParaRPr lang="de-DE" sz="800" b="0">
              <a:solidFill>
                <a:schemeClr val="bg1"/>
              </a:solidFill>
            </a:endParaRPr>
          </a:p>
          <a:p>
            <a:r>
              <a:rPr lang="de-DE" sz="1200" b="0">
                <a:solidFill>
                  <a:schemeClr val="bg1"/>
                </a:solidFill>
              </a:rPr>
              <a:t>         &gt; Welche Rohstoffe werden wo abgebaut? </a:t>
            </a:r>
          </a:p>
          <a:p>
            <a:r>
              <a:rPr lang="de-DE" sz="1200" b="0">
                <a:solidFill>
                  <a:schemeClr val="bg1"/>
                </a:solidFill>
              </a:rPr>
              <a:t>         &gt;  Fokus: Erdöl, Erdgas, Kohle, Kali und Salze, Steine und Erden, Industrieminerale und Metalle</a:t>
            </a:r>
            <a:endParaRPr lang="de-DE" sz="1200">
              <a:solidFill>
                <a:schemeClr val="bg1"/>
              </a:solidFill>
            </a:endParaRPr>
          </a:p>
          <a:p>
            <a:endParaRPr lang="de-DE" sz="1200">
              <a:solidFill>
                <a:schemeClr val="bg1"/>
              </a:solidFill>
            </a:endParaRPr>
          </a:p>
          <a:p>
            <a:endParaRPr lang="de-DE" sz="1200">
              <a:solidFill>
                <a:schemeClr val="bg1"/>
              </a:solidFill>
            </a:endParaRPr>
          </a:p>
          <a:p>
            <a:r>
              <a:rPr lang="de-DE" sz="1600">
                <a:solidFill>
                  <a:schemeClr val="bg1"/>
                </a:solidFill>
              </a:rPr>
              <a:t>Welche Einnahmen entstehen aus der rohstoffgewinnenden Industrie?</a:t>
            </a:r>
          </a:p>
          <a:p>
            <a:endParaRPr lang="de-DE" sz="800" b="0">
              <a:solidFill>
                <a:schemeClr val="bg1"/>
              </a:solidFill>
            </a:endParaRPr>
          </a:p>
          <a:p>
            <a:r>
              <a:rPr lang="de-DE" sz="1200" b="0">
                <a:solidFill>
                  <a:schemeClr val="bg1"/>
                </a:solidFill>
              </a:rPr>
              <a:t>         &gt; u.a. Körperschaftssteuer, Feldes- und Förderabgabe </a:t>
            </a:r>
          </a:p>
          <a:p>
            <a:endParaRPr lang="de-DE" sz="1200" b="0">
              <a:solidFill>
                <a:schemeClr val="bg1"/>
              </a:solidFill>
            </a:endParaRPr>
          </a:p>
          <a:p>
            <a:endParaRPr lang="de-DE" sz="1200" b="0">
              <a:solidFill>
                <a:schemeClr val="bg1"/>
              </a:solidFill>
            </a:endParaRPr>
          </a:p>
          <a:p>
            <a:r>
              <a:rPr lang="de-DE" sz="1600">
                <a:solidFill>
                  <a:schemeClr val="bg1"/>
                </a:solidFill>
              </a:rPr>
              <a:t>Bedeutung der rohstoffgewinnenden Industrie in Deutschland</a:t>
            </a:r>
          </a:p>
          <a:p>
            <a:endParaRPr lang="de-DE" sz="800" b="0">
              <a:solidFill>
                <a:schemeClr val="bg1"/>
              </a:solidFill>
            </a:endParaRPr>
          </a:p>
          <a:p>
            <a:r>
              <a:rPr lang="de-DE" sz="1200" b="0">
                <a:solidFill>
                  <a:schemeClr val="bg1"/>
                </a:solidFill>
              </a:rPr>
              <a:t>        &gt; Beitrag zum BIP, den Staatseinnahmen, zu Exporten</a:t>
            </a:r>
          </a:p>
          <a:p>
            <a:endParaRPr lang="de-DE" sz="1200" b="0">
              <a:solidFill>
                <a:schemeClr val="bg1"/>
              </a:solidFill>
            </a:endParaRPr>
          </a:p>
          <a:p>
            <a:endParaRPr lang="de-DE" sz="1200" b="0">
              <a:solidFill>
                <a:schemeClr val="bg1"/>
              </a:solidFill>
            </a:endParaRPr>
          </a:p>
          <a:p>
            <a:r>
              <a:rPr lang="de-DE" sz="1600">
                <a:solidFill>
                  <a:schemeClr val="bg1"/>
                </a:solidFill>
              </a:rPr>
              <a:t>Staatliche Verwaltung der rohstoffgewinnenden Industrie</a:t>
            </a:r>
          </a:p>
          <a:p>
            <a:endParaRPr lang="de-DE" sz="800" b="0">
              <a:solidFill>
                <a:schemeClr val="bg1"/>
              </a:solidFill>
            </a:endParaRPr>
          </a:p>
          <a:p>
            <a:r>
              <a:rPr lang="de-DE" sz="1200" b="0">
                <a:solidFill>
                  <a:schemeClr val="bg1"/>
                </a:solidFill>
              </a:rPr>
              <a:t>        &gt; u.a. Wer besitzt Rohstoffe?, Rechtsrahmen, Lizenzen</a:t>
            </a:r>
          </a:p>
          <a:p>
            <a:endParaRPr lang="de-DE" sz="1200" b="0">
              <a:solidFill>
                <a:schemeClr val="bg1"/>
              </a:solidFill>
            </a:endParaRPr>
          </a:p>
          <a:p>
            <a:endParaRPr lang="de-DE" sz="1400" b="0">
              <a:solidFill>
                <a:schemeClr val="bg1"/>
              </a:solidFill>
            </a:endParaRPr>
          </a:p>
        </p:txBody>
      </p:sp>
      <p:sp>
        <p:nvSpPr>
          <p:cNvPr id="11" name="Rechteck 10"/>
          <p:cNvSpPr/>
          <p:nvPr/>
        </p:nvSpPr>
        <p:spPr bwMode="auto">
          <a:xfrm>
            <a:off x="8299812" y="1833807"/>
            <a:ext cx="3619500" cy="3947041"/>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de-DE" sz="1800">
                <a:solidFill>
                  <a:schemeClr val="tx1"/>
                </a:solidFill>
              </a:rPr>
              <a:t>Sonderthemen</a:t>
            </a:r>
          </a:p>
          <a:p>
            <a:r>
              <a:rPr lang="de-DE" sz="1400" b="0">
                <a:solidFill>
                  <a:schemeClr val="tx1"/>
                </a:solidFill>
              </a:rPr>
              <a:t>u.a. Naturschutzrechtliche</a:t>
            </a:r>
            <a:r>
              <a:rPr lang="de-DE" sz="1400">
                <a:solidFill>
                  <a:schemeClr val="tx1"/>
                </a:solidFill>
              </a:rPr>
              <a:t> </a:t>
            </a:r>
            <a:r>
              <a:rPr lang="de-DE" sz="1400" b="0">
                <a:solidFill>
                  <a:schemeClr val="tx1"/>
                </a:solidFill>
              </a:rPr>
              <a:t>Eingriffsregelungen, Rückstellungen, Rohstoffbedarf im Bereich der erneuerbaren Energien, Umweltschutz, Rekultivierung, Renaturierung, Kreislaufwirtschaft, insbesondere Recycling, Beschäftigung und Soziales, Auswirkungen der Energiewende und des Strukturwandels auf die Rohstoffförderung in Deutschland</a:t>
            </a:r>
          </a:p>
          <a:p>
            <a:endParaRPr lang="de-DE" sz="1400" b="0">
              <a:solidFill>
                <a:schemeClr val="tx1"/>
              </a:solidFill>
            </a:endParaRPr>
          </a:p>
          <a:p>
            <a:r>
              <a:rPr lang="de-DE" sz="1400" b="0" i="1">
                <a:solidFill>
                  <a:schemeClr val="tx1"/>
                </a:solidFill>
              </a:rPr>
              <a:t>Seit 2023</a:t>
            </a:r>
            <a:r>
              <a:rPr lang="de-DE" sz="1400" b="0">
                <a:solidFill>
                  <a:schemeClr val="tx1"/>
                </a:solidFill>
              </a:rPr>
              <a:t>: Beitrag der heimischen Rohstoffgewinnung zur Versorgungssicherheit unter Einbeziehung der Rolle Deutschlands im internationalen Rohstoffmarkt</a:t>
            </a:r>
          </a:p>
        </p:txBody>
      </p:sp>
    </p:spTree>
    <p:extLst>
      <p:ext uri="{BB962C8B-B14F-4D97-AF65-F5344CB8AC3E}">
        <p14:creationId xmlns:p14="http://schemas.microsoft.com/office/powerpoint/2010/main" val="161498838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6534" y="715709"/>
            <a:ext cx="10513483" cy="716093"/>
          </a:xfrm>
        </p:spPr>
        <p:txBody>
          <a:bodyPr/>
          <a:lstStyle/>
          <a:p>
            <a:r>
              <a:rPr lang="de-DE" sz="2800" b="1">
                <a:latin typeface="Franklin Gothic Demi" panose="020B0703020102020204" pitchFamily="34" charset="0"/>
              </a:rPr>
              <a:t>Zahlungen 2022 im Sechsten D-EITI Bericht</a:t>
            </a:r>
          </a:p>
        </p:txBody>
      </p:sp>
      <p:sp>
        <p:nvSpPr>
          <p:cNvPr id="5" name="Inhaltsplatzhalter 4">
            <a:extLst>
              <a:ext uri="{FF2B5EF4-FFF2-40B4-BE49-F238E27FC236}">
                <a16:creationId xmlns:a16="http://schemas.microsoft.com/office/drawing/2014/main" id="{9945B89A-3C0F-47F1-9BC7-FD2E9302EA6F}"/>
              </a:ext>
            </a:extLst>
          </p:cNvPr>
          <p:cNvSpPr>
            <a:spLocks noGrp="1"/>
          </p:cNvSpPr>
          <p:nvPr>
            <p:ph idx="1"/>
          </p:nvPr>
        </p:nvSpPr>
        <p:spPr>
          <a:xfrm>
            <a:off x="735617" y="1642114"/>
            <a:ext cx="10513483" cy="1147236"/>
          </a:xfrm>
        </p:spPr>
        <p:txBody>
          <a:bodyPr/>
          <a:lstStyle/>
          <a:p>
            <a:pPr marL="0" indent="0">
              <a:buNone/>
            </a:pPr>
            <a:r>
              <a:rPr lang="de-DE" sz="1600">
                <a:solidFill>
                  <a:schemeClr val="accent2"/>
                </a:solidFill>
              </a:rPr>
              <a:t>Die Übersicht zeigt die in 2022 durch die teilnehmenden Unternehmen geleisteten Zahlungen an staatliche Stellen für die Zahlungsströme Körperschaftsteuer, Gewerbesteuer, Feldes- und Förderabgaben sowie Pachtzahlungen und Zahlungen für die Verbesserung der Infrastruktur.</a:t>
            </a:r>
          </a:p>
          <a:p>
            <a:endParaRPr lang="de-DE"/>
          </a:p>
        </p:txBody>
      </p:sp>
      <p:graphicFrame>
        <p:nvGraphicFramePr>
          <p:cNvPr id="8" name="Tabelle 7">
            <a:extLst>
              <a:ext uri="{FF2B5EF4-FFF2-40B4-BE49-F238E27FC236}">
                <a16:creationId xmlns:a16="http://schemas.microsoft.com/office/drawing/2014/main" id="{75597197-BE1D-44EB-8B61-0746D99985EF}"/>
              </a:ext>
            </a:extLst>
          </p:cNvPr>
          <p:cNvGraphicFramePr>
            <a:graphicFrameLocks noGrp="1"/>
          </p:cNvGraphicFramePr>
          <p:nvPr>
            <p:extLst>
              <p:ext uri="{D42A27DB-BD31-4B8C-83A1-F6EECF244321}">
                <p14:modId xmlns:p14="http://schemas.microsoft.com/office/powerpoint/2010/main" val="2175974530"/>
              </p:ext>
            </p:extLst>
          </p:nvPr>
        </p:nvGraphicFramePr>
        <p:xfrm>
          <a:off x="735617" y="3170264"/>
          <a:ext cx="10513485" cy="1677567"/>
        </p:xfrm>
        <a:graphic>
          <a:graphicData uri="http://schemas.openxmlformats.org/drawingml/2006/table">
            <a:tbl>
              <a:tblPr firstRow="1" bandRow="1">
                <a:tableStyleId>{5C22544A-7EE6-4342-B048-85BDC9FD1C3A}</a:tableStyleId>
              </a:tblPr>
              <a:tblGrid>
                <a:gridCol w="1707107">
                  <a:extLst>
                    <a:ext uri="{9D8B030D-6E8A-4147-A177-3AD203B41FA5}">
                      <a16:colId xmlns:a16="http://schemas.microsoft.com/office/drawing/2014/main" val="4031452750"/>
                    </a:ext>
                  </a:extLst>
                </a:gridCol>
                <a:gridCol w="1518016">
                  <a:extLst>
                    <a:ext uri="{9D8B030D-6E8A-4147-A177-3AD203B41FA5}">
                      <a16:colId xmlns:a16="http://schemas.microsoft.com/office/drawing/2014/main" val="1987584132"/>
                    </a:ext>
                  </a:extLst>
                </a:gridCol>
                <a:gridCol w="1536873">
                  <a:extLst>
                    <a:ext uri="{9D8B030D-6E8A-4147-A177-3AD203B41FA5}">
                      <a16:colId xmlns:a16="http://schemas.microsoft.com/office/drawing/2014/main" val="3114735343"/>
                    </a:ext>
                  </a:extLst>
                </a:gridCol>
                <a:gridCol w="1489730">
                  <a:extLst>
                    <a:ext uri="{9D8B030D-6E8A-4147-A177-3AD203B41FA5}">
                      <a16:colId xmlns:a16="http://schemas.microsoft.com/office/drawing/2014/main" val="522332065"/>
                    </a:ext>
                  </a:extLst>
                </a:gridCol>
                <a:gridCol w="1235156">
                  <a:extLst>
                    <a:ext uri="{9D8B030D-6E8A-4147-A177-3AD203B41FA5}">
                      <a16:colId xmlns:a16="http://schemas.microsoft.com/office/drawing/2014/main" val="3657882487"/>
                    </a:ext>
                  </a:extLst>
                </a:gridCol>
                <a:gridCol w="1442586">
                  <a:extLst>
                    <a:ext uri="{9D8B030D-6E8A-4147-A177-3AD203B41FA5}">
                      <a16:colId xmlns:a16="http://schemas.microsoft.com/office/drawing/2014/main" val="2485386344"/>
                    </a:ext>
                  </a:extLst>
                </a:gridCol>
                <a:gridCol w="1584017">
                  <a:extLst>
                    <a:ext uri="{9D8B030D-6E8A-4147-A177-3AD203B41FA5}">
                      <a16:colId xmlns:a16="http://schemas.microsoft.com/office/drawing/2014/main" val="4161340877"/>
                    </a:ext>
                  </a:extLst>
                </a:gridCol>
              </a:tblGrid>
              <a:tr h="609040">
                <a:tc>
                  <a:txBody>
                    <a:bodyPr/>
                    <a:lstStyle/>
                    <a:p>
                      <a:endParaRPr lang="de-DE"/>
                    </a:p>
                  </a:txBody>
                  <a:tcPr/>
                </a:tc>
                <a:tc>
                  <a:txBody>
                    <a:bodyPr/>
                    <a:lstStyle/>
                    <a:p>
                      <a:pPr marL="0" algn="l" defTabSz="914400" rtl="0" eaLnBrk="1" latinLnBrk="0" hangingPunct="1"/>
                      <a:r>
                        <a:rPr lang="de-DE" sz="1400" kern="1200">
                          <a:solidFill>
                            <a:schemeClr val="bg1"/>
                          </a:solidFill>
                          <a:latin typeface="Arial" panose="020B0604020202020204" pitchFamily="34" charset="0"/>
                          <a:ea typeface="+mn-ea"/>
                          <a:cs typeface="Arial" panose="020B0604020202020204" pitchFamily="34" charset="0"/>
                        </a:rPr>
                        <a:t>Körperschaft-steuer </a:t>
                      </a:r>
                      <a:br>
                        <a:rPr lang="de-DE" sz="1400" kern="1200">
                          <a:solidFill>
                            <a:schemeClr val="bg1"/>
                          </a:solidFill>
                          <a:latin typeface="Arial" panose="020B0604020202020204" pitchFamily="34" charset="0"/>
                          <a:ea typeface="+mn-ea"/>
                          <a:cs typeface="Arial" panose="020B0604020202020204" pitchFamily="34" charset="0"/>
                        </a:rPr>
                      </a:br>
                      <a:r>
                        <a:rPr lang="de-DE" sz="1400" kern="1200">
                          <a:solidFill>
                            <a:schemeClr val="bg1"/>
                          </a:solidFill>
                          <a:latin typeface="Arial" panose="020B0604020202020204" pitchFamily="34" charset="0"/>
                          <a:ea typeface="+mn-ea"/>
                          <a:cs typeface="Arial" panose="020B0604020202020204" pitchFamily="34" charset="0"/>
                        </a:rPr>
                        <a:t>EUR</a:t>
                      </a:r>
                    </a:p>
                  </a:txBody>
                  <a:tcPr/>
                </a:tc>
                <a:tc>
                  <a:txBody>
                    <a:bodyPr/>
                    <a:lstStyle/>
                    <a:p>
                      <a:pPr marL="0" algn="l" defTabSz="914400" rtl="0" eaLnBrk="1" latinLnBrk="0" hangingPunct="1"/>
                      <a:r>
                        <a:rPr lang="de-DE" sz="1400" b="1" kern="1200">
                          <a:solidFill>
                            <a:schemeClr val="bg1"/>
                          </a:solidFill>
                          <a:latin typeface="Arial" panose="020B0604020202020204" pitchFamily="34" charset="0"/>
                          <a:ea typeface="+mn-ea"/>
                          <a:cs typeface="Arial" panose="020B0604020202020204" pitchFamily="34" charset="0"/>
                        </a:rPr>
                        <a:t>Gewerbesteuer</a:t>
                      </a:r>
                      <a:br>
                        <a:rPr lang="de-DE" sz="1400" b="1" kern="1200">
                          <a:solidFill>
                            <a:schemeClr val="bg1"/>
                          </a:solidFill>
                          <a:latin typeface="Arial" panose="020B0604020202020204" pitchFamily="34" charset="0"/>
                          <a:ea typeface="+mn-ea"/>
                          <a:cs typeface="Arial" panose="020B0604020202020204" pitchFamily="34" charset="0"/>
                        </a:rPr>
                      </a:br>
                      <a:br>
                        <a:rPr lang="de-DE" sz="1400" b="1" kern="1200">
                          <a:solidFill>
                            <a:schemeClr val="bg1"/>
                          </a:solidFill>
                          <a:latin typeface="Arial" panose="020B0604020202020204" pitchFamily="34" charset="0"/>
                          <a:ea typeface="+mn-ea"/>
                          <a:cs typeface="Arial" panose="020B0604020202020204" pitchFamily="34" charset="0"/>
                        </a:rPr>
                      </a:br>
                      <a:r>
                        <a:rPr lang="de-DE" sz="1400" b="1" kern="1200">
                          <a:solidFill>
                            <a:schemeClr val="bg1"/>
                          </a:solidFill>
                          <a:latin typeface="Arial" panose="020B0604020202020204" pitchFamily="34" charset="0"/>
                          <a:ea typeface="+mn-ea"/>
                          <a:cs typeface="Arial" panose="020B0604020202020204" pitchFamily="34" charset="0"/>
                        </a:rPr>
                        <a:t>EUR</a:t>
                      </a:r>
                    </a:p>
                  </a:txBody>
                  <a:tcPr/>
                </a:tc>
                <a:tc>
                  <a:txBody>
                    <a:bodyPr/>
                    <a:lstStyle/>
                    <a:p>
                      <a:pPr marL="0" algn="l" defTabSz="914400" rtl="0" eaLnBrk="1" latinLnBrk="0" hangingPunct="1"/>
                      <a:r>
                        <a:rPr lang="de-DE" sz="1400" b="1" kern="1200">
                          <a:solidFill>
                            <a:schemeClr val="bg1"/>
                          </a:solidFill>
                          <a:latin typeface="Arial" panose="020B0604020202020204" pitchFamily="34" charset="0"/>
                          <a:ea typeface="+mn-ea"/>
                          <a:cs typeface="Arial" panose="020B0604020202020204" pitchFamily="34" charset="0"/>
                        </a:rPr>
                        <a:t>Förder-/ </a:t>
                      </a:r>
                      <a:r>
                        <a:rPr lang="de-DE" sz="1400" b="1" kern="1200" err="1">
                          <a:solidFill>
                            <a:schemeClr val="bg1"/>
                          </a:solidFill>
                          <a:latin typeface="Arial" panose="020B0604020202020204" pitchFamily="34" charset="0"/>
                          <a:ea typeface="+mn-ea"/>
                          <a:cs typeface="Arial" panose="020B0604020202020204" pitchFamily="34" charset="0"/>
                        </a:rPr>
                        <a:t>Feldesabgaben</a:t>
                      </a:r>
                      <a:r>
                        <a:rPr lang="de-DE" sz="1400" b="1" kern="1200">
                          <a:solidFill>
                            <a:schemeClr val="bg1"/>
                          </a:solidFill>
                          <a:latin typeface="Arial" panose="020B0604020202020204" pitchFamily="34" charset="0"/>
                          <a:ea typeface="+mn-ea"/>
                          <a:cs typeface="Arial" panose="020B0604020202020204" pitchFamily="34" charset="0"/>
                        </a:rPr>
                        <a:t> </a:t>
                      </a:r>
                      <a:br>
                        <a:rPr lang="de-DE" sz="1400" b="1" kern="1200">
                          <a:solidFill>
                            <a:schemeClr val="bg1"/>
                          </a:solidFill>
                          <a:latin typeface="Arial" panose="020B0604020202020204" pitchFamily="34" charset="0"/>
                          <a:ea typeface="+mn-ea"/>
                          <a:cs typeface="Arial" panose="020B0604020202020204" pitchFamily="34" charset="0"/>
                        </a:rPr>
                      </a:br>
                      <a:r>
                        <a:rPr lang="de-DE" sz="1400" b="1" kern="1200">
                          <a:solidFill>
                            <a:schemeClr val="bg1"/>
                          </a:solidFill>
                          <a:latin typeface="Arial" panose="020B0604020202020204" pitchFamily="34" charset="0"/>
                          <a:ea typeface="+mn-ea"/>
                          <a:cs typeface="Arial" panose="020B0604020202020204" pitchFamily="34" charset="0"/>
                        </a:rPr>
                        <a:t>EUR</a:t>
                      </a:r>
                    </a:p>
                  </a:txBody>
                  <a:tcPr/>
                </a:tc>
                <a:tc>
                  <a:txBody>
                    <a:bodyPr/>
                    <a:lstStyle/>
                    <a:p>
                      <a:pPr marL="0" algn="l" defTabSz="914400" rtl="0" eaLnBrk="1" latinLnBrk="0" hangingPunct="1"/>
                      <a:r>
                        <a:rPr lang="de-DE" sz="1400" b="1" kern="1200">
                          <a:solidFill>
                            <a:schemeClr val="bg1"/>
                          </a:solidFill>
                          <a:latin typeface="Arial" panose="020B0604020202020204" pitchFamily="34" charset="0"/>
                          <a:ea typeface="+mn-ea"/>
                          <a:cs typeface="Arial" panose="020B0604020202020204" pitchFamily="34" charset="0"/>
                        </a:rPr>
                        <a:t>Pacht-zahlungen </a:t>
                      </a:r>
                      <a:br>
                        <a:rPr lang="de-DE" sz="1400" b="1" kern="1200">
                          <a:solidFill>
                            <a:schemeClr val="bg1"/>
                          </a:solidFill>
                          <a:latin typeface="Arial" panose="020B0604020202020204" pitchFamily="34" charset="0"/>
                          <a:ea typeface="+mn-ea"/>
                          <a:cs typeface="Arial" panose="020B0604020202020204" pitchFamily="34" charset="0"/>
                        </a:rPr>
                      </a:br>
                      <a:r>
                        <a:rPr lang="de-DE" sz="1400" b="1" kern="1200">
                          <a:solidFill>
                            <a:schemeClr val="bg1"/>
                          </a:solidFill>
                          <a:latin typeface="Arial" panose="020B0604020202020204" pitchFamily="34" charset="0"/>
                          <a:ea typeface="+mn-ea"/>
                          <a:cs typeface="Arial" panose="020B0604020202020204" pitchFamily="34" charset="0"/>
                        </a:rPr>
                        <a:t>EUR</a:t>
                      </a:r>
                    </a:p>
                  </a:txBody>
                  <a:tcPr/>
                </a:tc>
                <a:tc>
                  <a:txBody>
                    <a:bodyPr/>
                    <a:lstStyle/>
                    <a:p>
                      <a:pPr marL="0" algn="l" defTabSz="914400" rtl="0" eaLnBrk="1" latinLnBrk="0" hangingPunct="1"/>
                      <a:r>
                        <a:rPr lang="de-DE" sz="1400" b="1" kern="1200">
                          <a:solidFill>
                            <a:schemeClr val="bg1"/>
                          </a:solidFill>
                          <a:latin typeface="Arial" panose="020B0604020202020204" pitchFamily="34" charset="0"/>
                          <a:ea typeface="+mn-ea"/>
                          <a:cs typeface="Arial" panose="020B0604020202020204" pitchFamily="34" charset="0"/>
                        </a:rPr>
                        <a:t>Zahlungen Infrastruktur </a:t>
                      </a:r>
                      <a:br>
                        <a:rPr lang="de-DE" sz="1400" b="1" kern="1200">
                          <a:solidFill>
                            <a:schemeClr val="bg1"/>
                          </a:solidFill>
                          <a:latin typeface="Arial" panose="020B0604020202020204" pitchFamily="34" charset="0"/>
                          <a:ea typeface="+mn-ea"/>
                          <a:cs typeface="Arial" panose="020B0604020202020204" pitchFamily="34" charset="0"/>
                        </a:rPr>
                      </a:br>
                      <a:r>
                        <a:rPr lang="de-DE" sz="1400" b="1" kern="1200">
                          <a:solidFill>
                            <a:schemeClr val="bg1"/>
                          </a:solidFill>
                          <a:latin typeface="Arial" panose="020B0604020202020204" pitchFamily="34" charset="0"/>
                          <a:ea typeface="+mn-ea"/>
                          <a:cs typeface="Arial" panose="020B0604020202020204" pitchFamily="34" charset="0"/>
                        </a:rPr>
                        <a:t>EUR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a:solidFill>
                            <a:schemeClr val="bg1"/>
                          </a:solidFill>
                          <a:latin typeface="Arial" panose="020B0604020202020204" pitchFamily="34" charset="0"/>
                          <a:ea typeface="+mn-ea"/>
                          <a:cs typeface="Arial" panose="020B0604020202020204" pitchFamily="34" charset="0"/>
                        </a:rPr>
                        <a:t>Summe</a:t>
                      </a:r>
                      <a:br>
                        <a:rPr lang="de-DE" sz="1400" b="1" kern="1200">
                          <a:solidFill>
                            <a:schemeClr val="bg1"/>
                          </a:solidFill>
                          <a:latin typeface="Arial" panose="020B0604020202020204" pitchFamily="34" charset="0"/>
                          <a:ea typeface="+mn-ea"/>
                          <a:cs typeface="Arial" panose="020B0604020202020204" pitchFamily="34" charset="0"/>
                        </a:rPr>
                      </a:br>
                      <a:br>
                        <a:rPr lang="de-DE" sz="1400" b="1" kern="1200">
                          <a:solidFill>
                            <a:schemeClr val="bg1"/>
                          </a:solidFill>
                          <a:latin typeface="Arial" panose="020B0604020202020204" pitchFamily="34" charset="0"/>
                          <a:ea typeface="+mn-ea"/>
                          <a:cs typeface="Arial" panose="020B0604020202020204" pitchFamily="34" charset="0"/>
                        </a:rPr>
                      </a:br>
                      <a:r>
                        <a:rPr lang="de-DE" sz="1400" b="1" kern="1200">
                          <a:solidFill>
                            <a:schemeClr val="bg1"/>
                          </a:solidFill>
                          <a:latin typeface="Arial" panose="020B0604020202020204" pitchFamily="34" charset="0"/>
                          <a:ea typeface="+mn-ea"/>
                          <a:cs typeface="Arial" panose="020B0604020202020204" pitchFamily="34" charset="0"/>
                        </a:rPr>
                        <a:t>EUR</a:t>
                      </a:r>
                    </a:p>
                  </a:txBody>
                  <a:tcPr/>
                </a:tc>
                <a:extLst>
                  <a:ext uri="{0D108BD9-81ED-4DB2-BD59-A6C34878D82A}">
                    <a16:rowId xmlns:a16="http://schemas.microsoft.com/office/drawing/2014/main" val="281413677"/>
                  </a:ext>
                </a:extLst>
              </a:tr>
              <a:tr h="946047">
                <a:tc>
                  <a:txBody>
                    <a:bodyPr/>
                    <a:lstStyle/>
                    <a:p>
                      <a:r>
                        <a:rPr lang="de-DE" sz="1400">
                          <a:solidFill>
                            <a:schemeClr val="tx1"/>
                          </a:solidFill>
                          <a:latin typeface="Arial" panose="020B0604020202020204" pitchFamily="34" charset="0"/>
                          <a:ea typeface="+mn-ea"/>
                          <a:cs typeface="Arial" panose="020B0604020202020204" pitchFamily="34" charset="0"/>
                        </a:rPr>
                        <a:t>Summe der berichteten Zahlungen </a:t>
                      </a:r>
                    </a:p>
                    <a:p>
                      <a:r>
                        <a:rPr lang="de-DE" sz="1400">
                          <a:solidFill>
                            <a:schemeClr val="tx1"/>
                          </a:solidFill>
                          <a:latin typeface="Arial" panose="020B0604020202020204" pitchFamily="34" charset="0"/>
                          <a:ea typeface="+mn-ea"/>
                          <a:cs typeface="Arial" panose="020B0604020202020204" pitchFamily="34" charset="0"/>
                        </a:rPr>
                        <a:t>aller Unternehmen</a:t>
                      </a:r>
                    </a:p>
                  </a:txBody>
                  <a:tcPr/>
                </a:tc>
                <a:tc>
                  <a:txBody>
                    <a:bodyPr/>
                    <a:lstStyle/>
                    <a:p>
                      <a:pPr algn="l" fontAlgn="b"/>
                      <a:r>
                        <a:rPr lang="de-DE" sz="1400" b="0" i="0" u="none" strike="noStrike">
                          <a:solidFill>
                            <a:srgbClr val="000000"/>
                          </a:solidFill>
                          <a:effectLst/>
                          <a:latin typeface="Arial" panose="020B0604020202020204" pitchFamily="34" charset="0"/>
                          <a:cs typeface="Arial" panose="020B0604020202020204" pitchFamily="34" charset="0"/>
                        </a:rPr>
                        <a:t>285.218.716,89</a:t>
                      </a:r>
                    </a:p>
                  </a:txBody>
                  <a:tcPr marL="7620" marR="7620" marT="7620" marB="0"/>
                </a:tc>
                <a:tc>
                  <a:txBody>
                    <a:bodyPr/>
                    <a:lstStyle/>
                    <a:p>
                      <a:pPr algn="l" fontAlgn="b"/>
                      <a:r>
                        <a:rPr lang="de-DE" sz="1400" b="0" i="0" u="none" strike="noStrike">
                          <a:solidFill>
                            <a:srgbClr val="000000"/>
                          </a:solidFill>
                          <a:effectLst/>
                          <a:latin typeface="Arial" panose="020B0604020202020204" pitchFamily="34" charset="0"/>
                          <a:cs typeface="Arial" panose="020B0604020202020204" pitchFamily="34" charset="0"/>
                        </a:rPr>
                        <a:t>270.539.178,29</a:t>
                      </a:r>
                    </a:p>
                  </a:txBody>
                  <a:tcPr marL="7620" marR="7620" marT="7620" marB="0"/>
                </a:tc>
                <a:tc>
                  <a:txBody>
                    <a:bodyPr/>
                    <a:lstStyle/>
                    <a:p>
                      <a:pPr algn="l" fontAlgn="b"/>
                      <a:r>
                        <a:rPr lang="de-DE" sz="1400" b="0" i="0" u="none" strike="noStrike">
                          <a:solidFill>
                            <a:srgbClr val="000000"/>
                          </a:solidFill>
                          <a:effectLst/>
                          <a:latin typeface="Arial" panose="020B0604020202020204" pitchFamily="34" charset="0"/>
                          <a:cs typeface="Arial" panose="020B0604020202020204" pitchFamily="34" charset="0"/>
                        </a:rPr>
                        <a:t>225.148.254,09</a:t>
                      </a:r>
                    </a:p>
                  </a:txBody>
                  <a:tcPr marL="7620" marR="7620" marT="7620" marB="0"/>
                </a:tc>
                <a:tc>
                  <a:txBody>
                    <a:bodyPr/>
                    <a:lstStyle/>
                    <a:p>
                      <a:pPr algn="l" fontAlgn="b"/>
                      <a:r>
                        <a:rPr lang="de-DE" sz="1400" b="0" i="0" u="none" strike="noStrike">
                          <a:solidFill>
                            <a:srgbClr val="000000"/>
                          </a:solidFill>
                          <a:effectLst/>
                          <a:latin typeface="Arial" panose="020B0604020202020204" pitchFamily="34" charset="0"/>
                          <a:cs typeface="Arial" panose="020B0604020202020204" pitchFamily="34" charset="0"/>
                        </a:rPr>
                        <a:t>4.080.774,70</a:t>
                      </a:r>
                    </a:p>
                  </a:txBody>
                  <a:tcPr marL="7620" marR="7620" marT="7620" marB="0"/>
                </a:tc>
                <a:tc>
                  <a:txBody>
                    <a:bodyPr/>
                    <a:lstStyle/>
                    <a:p>
                      <a:pPr algn="l" fontAlgn="b"/>
                      <a:r>
                        <a:rPr lang="de-DE" sz="1400" b="0" i="0" u="none" strike="noStrike">
                          <a:solidFill>
                            <a:srgbClr val="000000"/>
                          </a:solidFill>
                          <a:effectLst/>
                          <a:latin typeface="Arial" panose="020B0604020202020204" pitchFamily="34" charset="0"/>
                          <a:cs typeface="Arial" panose="020B0604020202020204" pitchFamily="34" charset="0"/>
                        </a:rPr>
                        <a:t>17.567.414,72</a:t>
                      </a:r>
                    </a:p>
                  </a:txBody>
                  <a:tcPr marL="7620" marR="7620" marT="7620" marB="0"/>
                </a:tc>
                <a:tc>
                  <a:txBody>
                    <a:bodyPr/>
                    <a:lstStyle/>
                    <a:p>
                      <a:pPr marL="0" algn="l" defTabSz="914400" rtl="0" eaLnBrk="1" latinLnBrk="0" hangingPunct="1"/>
                      <a:r>
                        <a:rPr lang="de-DE" sz="1400" kern="1200">
                          <a:solidFill>
                            <a:schemeClr val="dk1"/>
                          </a:solidFill>
                          <a:effectLst/>
                          <a:latin typeface="Arial" panose="020B0604020202020204" pitchFamily="34" charset="0"/>
                          <a:ea typeface="+mn-ea"/>
                          <a:cs typeface="Arial" panose="020B0604020202020204" pitchFamily="34" charset="0"/>
                        </a:rPr>
                        <a:t>802.554.338,69</a:t>
                      </a:r>
                      <a:endParaRPr lang="de-DE" sz="1400" kern="1200">
                        <a:solidFill>
                          <a:schemeClr val="tx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699056080"/>
                  </a:ext>
                </a:extLst>
              </a:tr>
            </a:tbl>
          </a:graphicData>
        </a:graphic>
      </p:graphicFrame>
    </p:spTree>
    <p:extLst>
      <p:ext uri="{BB962C8B-B14F-4D97-AF65-F5344CB8AC3E}">
        <p14:creationId xmlns:p14="http://schemas.microsoft.com/office/powerpoint/2010/main" val="373636891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156619" y="2797650"/>
            <a:ext cx="7893844" cy="617928"/>
          </a:xfrm>
        </p:spPr>
        <p:txBody>
          <a:bodyPr/>
          <a:lstStyle/>
          <a:p>
            <a:r>
              <a:rPr lang="de-DE" sz="3600">
                <a:latin typeface="Franklin Gothic Demi" panose="020B0703020102020204" pitchFamily="34" charset="0"/>
              </a:rPr>
              <a:t>5. D-EITI und EU-Bilanzrichtlinie</a:t>
            </a:r>
          </a:p>
        </p:txBody>
      </p:sp>
    </p:spTree>
    <p:extLst>
      <p:ext uri="{BB962C8B-B14F-4D97-AF65-F5344CB8AC3E}">
        <p14:creationId xmlns:p14="http://schemas.microsoft.com/office/powerpoint/2010/main" val="199124969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2156619" y="959325"/>
            <a:ext cx="7893844" cy="617928"/>
          </a:xfrm>
          <a:prstGeom prst="rect">
            <a:avLst/>
          </a:prstGeom>
        </p:spPr>
        <p:txBody>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endParaRPr lang="de-DE" b="0">
              <a:solidFill>
                <a:schemeClr val="accent1"/>
              </a:solidFill>
              <a:latin typeface="Arial" panose="020B0604020202020204" pitchFamily="34" charset="0"/>
              <a:cs typeface="Arial" panose="020B0604020202020204" pitchFamily="34" charset="0"/>
            </a:endParaRPr>
          </a:p>
        </p:txBody>
      </p:sp>
      <p:sp>
        <p:nvSpPr>
          <p:cNvPr id="6" name="Richtungspfeil 5"/>
          <p:cNvSpPr/>
          <p:nvPr/>
        </p:nvSpPr>
        <p:spPr bwMode="auto">
          <a:xfrm>
            <a:off x="1722511" y="2296344"/>
            <a:ext cx="2139885" cy="936000"/>
          </a:xfrm>
          <a:prstGeom prst="homePlat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a:p>
        </p:txBody>
      </p:sp>
      <p:sp>
        <p:nvSpPr>
          <p:cNvPr id="7" name="Richtungspfeil 6"/>
          <p:cNvSpPr/>
          <p:nvPr/>
        </p:nvSpPr>
        <p:spPr bwMode="auto">
          <a:xfrm>
            <a:off x="1722510" y="4374783"/>
            <a:ext cx="2139885" cy="936000"/>
          </a:xfrm>
          <a:prstGeom prst="homePlate">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a:p>
        </p:txBody>
      </p:sp>
      <p:sp>
        <p:nvSpPr>
          <p:cNvPr id="8" name="Textfeld 7"/>
          <p:cNvSpPr txBox="1"/>
          <p:nvPr/>
        </p:nvSpPr>
        <p:spPr>
          <a:xfrm>
            <a:off x="4487985" y="2187508"/>
            <a:ext cx="5566446" cy="1477328"/>
          </a:xfrm>
          <a:prstGeom prst="rect">
            <a:avLst/>
          </a:prstGeom>
          <a:noFill/>
        </p:spPr>
        <p:txBody>
          <a:bodyPr wrap="square" rtlCol="0">
            <a:spAutoFit/>
          </a:bodyPr>
          <a:lstStyle/>
          <a:p>
            <a:pPr eaLnBrk="1" hangingPunct="1">
              <a:spcBef>
                <a:spcPts val="0"/>
              </a:spcBef>
              <a:spcAft>
                <a:spcPts val="600"/>
              </a:spcAft>
              <a:buClr>
                <a:srgbClr val="0076AF"/>
              </a:buClr>
              <a:tabLst>
                <a:tab pos="2190750" algn="l"/>
              </a:tabLst>
            </a:pPr>
            <a:r>
              <a:rPr lang="de-DE" sz="1800" b="0">
                <a:solidFill>
                  <a:schemeClr val="accent2"/>
                </a:solidFill>
              </a:rPr>
              <a:t>Mit dem </a:t>
            </a:r>
            <a:r>
              <a:rPr lang="de-DE" sz="1800">
                <a:solidFill>
                  <a:schemeClr val="accent2"/>
                </a:solidFill>
              </a:rPr>
              <a:t>Bilanzrichtlinie-Umsetzungsgesetz (BilRUG) </a:t>
            </a:r>
            <a:r>
              <a:rPr lang="de-DE" sz="1800" b="0">
                <a:solidFill>
                  <a:schemeClr val="accent2"/>
                </a:solidFill>
              </a:rPr>
              <a:t>wurden Vorschriften über die Transparenz von bestimmten Unternehmen des Rohstoffsektors über ihre Zahlungen an staatliche Stellen in das </a:t>
            </a:r>
            <a:r>
              <a:rPr lang="de-DE" sz="1800">
                <a:solidFill>
                  <a:schemeClr val="accent2"/>
                </a:solidFill>
              </a:rPr>
              <a:t>Handelsgesetzbuch (HGB) </a:t>
            </a:r>
            <a:r>
              <a:rPr lang="de-DE" sz="1800" b="0">
                <a:solidFill>
                  <a:schemeClr val="accent2"/>
                </a:solidFill>
              </a:rPr>
              <a:t>eingefügt.</a:t>
            </a:r>
          </a:p>
        </p:txBody>
      </p:sp>
      <p:sp>
        <p:nvSpPr>
          <p:cNvPr id="9" name="Textfeld 8"/>
          <p:cNvSpPr txBox="1"/>
          <p:nvPr/>
        </p:nvSpPr>
        <p:spPr>
          <a:xfrm>
            <a:off x="4487985" y="4242619"/>
            <a:ext cx="5566446" cy="1200329"/>
          </a:xfrm>
          <a:prstGeom prst="rect">
            <a:avLst/>
          </a:prstGeom>
          <a:noFill/>
        </p:spPr>
        <p:txBody>
          <a:bodyPr wrap="square" rtlCol="0" anchor="ctr">
            <a:spAutoFit/>
          </a:bodyPr>
          <a:lstStyle/>
          <a:p>
            <a:pPr eaLnBrk="1" hangingPunct="1">
              <a:spcBef>
                <a:spcPts val="0"/>
              </a:spcBef>
              <a:spcAft>
                <a:spcPts val="600"/>
              </a:spcAft>
              <a:buClr>
                <a:srgbClr val="0076AF"/>
              </a:buClr>
              <a:tabLst>
                <a:tab pos="2190750" algn="l"/>
              </a:tabLst>
            </a:pPr>
            <a:r>
              <a:rPr lang="de-DE" sz="1800" b="0">
                <a:solidFill>
                  <a:schemeClr val="accent2"/>
                </a:solidFill>
              </a:rPr>
              <a:t>Durch eine enge Verknüpfung der D-EITI Berichterstattung mit gesetzlichen Berichts- und Offenlegungspflichten wurden </a:t>
            </a:r>
            <a:r>
              <a:rPr lang="de-DE" sz="1800">
                <a:solidFill>
                  <a:schemeClr val="accent2"/>
                </a:solidFill>
              </a:rPr>
              <a:t>Doppelbelastungen für Unternehmen vermieden.</a:t>
            </a:r>
            <a:endParaRPr lang="de-DE" sz="1200">
              <a:solidFill>
                <a:schemeClr val="accent2"/>
              </a:solidFill>
            </a:endParaRPr>
          </a:p>
        </p:txBody>
      </p:sp>
      <p:sp>
        <p:nvSpPr>
          <p:cNvPr id="10" name="Titel 1">
            <a:extLst>
              <a:ext uri="{FF2B5EF4-FFF2-40B4-BE49-F238E27FC236}">
                <a16:creationId xmlns:a16="http://schemas.microsoft.com/office/drawing/2014/main" id="{F5D89BA9-CC0F-47BE-B3A2-48B84AD58251}"/>
              </a:ext>
            </a:extLst>
          </p:cNvPr>
          <p:cNvSpPr txBox="1">
            <a:spLocks/>
          </p:cNvSpPr>
          <p:nvPr/>
        </p:nvSpPr>
        <p:spPr>
          <a:xfrm>
            <a:off x="982507" y="904223"/>
            <a:ext cx="10513483" cy="716093"/>
          </a:xfrm>
          <a:prstGeom prst="rect">
            <a:avLst/>
          </a:prstGeom>
        </p:spPr>
        <p:txBody>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sz="2800" b="0" kern="0">
                <a:solidFill>
                  <a:schemeClr val="accent2"/>
                </a:solidFill>
                <a:latin typeface="Franklin Gothic Demi" panose="020B0703020102020204" pitchFamily="34" charset="0"/>
                <a:cs typeface="Arial" panose="020B0604020202020204" pitchFamily="34" charset="0"/>
              </a:rPr>
              <a:t>D-EITI und EU-Bilanzrichtlinie</a:t>
            </a:r>
          </a:p>
          <a:p>
            <a:endParaRPr lang="de-DE" b="0" kern="0">
              <a:solidFill>
                <a:srgbClr val="0076AF"/>
              </a:solidFill>
            </a:endParaRPr>
          </a:p>
        </p:txBody>
      </p:sp>
    </p:spTree>
    <p:extLst>
      <p:ext uri="{BB962C8B-B14F-4D97-AF65-F5344CB8AC3E}">
        <p14:creationId xmlns:p14="http://schemas.microsoft.com/office/powerpoint/2010/main" val="359995661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idx="1"/>
            <p:extLst>
              <p:ext uri="{D42A27DB-BD31-4B8C-83A1-F6EECF244321}">
                <p14:modId xmlns:p14="http://schemas.microsoft.com/office/powerpoint/2010/main" val="1953943739"/>
              </p:ext>
            </p:extLst>
          </p:nvPr>
        </p:nvGraphicFramePr>
        <p:xfrm>
          <a:off x="1458239" y="1268289"/>
          <a:ext cx="8398738" cy="4469057"/>
        </p:xfrm>
        <a:graphic>
          <a:graphicData uri="http://schemas.openxmlformats.org/drawingml/2006/table">
            <a:tbl>
              <a:tblPr firstRow="1" bandRow="1">
                <a:tableStyleId>{073A0DAA-6AF3-43AB-8588-CEC1D06C72B9}</a:tableStyleId>
              </a:tblPr>
              <a:tblGrid>
                <a:gridCol w="2733715">
                  <a:extLst>
                    <a:ext uri="{9D8B030D-6E8A-4147-A177-3AD203B41FA5}">
                      <a16:colId xmlns:a16="http://schemas.microsoft.com/office/drawing/2014/main" val="20000"/>
                    </a:ext>
                  </a:extLst>
                </a:gridCol>
                <a:gridCol w="2832371">
                  <a:extLst>
                    <a:ext uri="{9D8B030D-6E8A-4147-A177-3AD203B41FA5}">
                      <a16:colId xmlns:a16="http://schemas.microsoft.com/office/drawing/2014/main" val="20001"/>
                    </a:ext>
                  </a:extLst>
                </a:gridCol>
                <a:gridCol w="2832652">
                  <a:extLst>
                    <a:ext uri="{9D8B030D-6E8A-4147-A177-3AD203B41FA5}">
                      <a16:colId xmlns:a16="http://schemas.microsoft.com/office/drawing/2014/main" val="20002"/>
                    </a:ext>
                  </a:extLst>
                </a:gridCol>
              </a:tblGrid>
              <a:tr h="298321">
                <a:tc>
                  <a:txBody>
                    <a:bodyPr/>
                    <a:lstStyle/>
                    <a:p>
                      <a:endParaRPr lang="de-DE" sz="1400">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de-DE" sz="1400">
                          <a:solidFill>
                            <a:schemeClr val="tx1"/>
                          </a:solidFill>
                          <a:latin typeface="Arial" panose="020B0604020202020204" pitchFamily="34" charset="0"/>
                          <a:cs typeface="Arial" panose="020B0604020202020204" pitchFamily="34" charset="0"/>
                        </a:rPr>
                        <a:t>HGB</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de-DE" sz="1400">
                          <a:solidFill>
                            <a:schemeClr val="tx1"/>
                          </a:solidFill>
                          <a:latin typeface="Arial" panose="020B0604020202020204" pitchFamily="34" charset="0"/>
                          <a:cs typeface="Arial" panose="020B0604020202020204" pitchFamily="34" charset="0"/>
                        </a:rPr>
                        <a:t>D-EITI</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465872">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400">
                          <a:solidFill>
                            <a:schemeClr val="tx1"/>
                          </a:solidFill>
                          <a:latin typeface="Arial" panose="020B0604020202020204" pitchFamily="34" charset="0"/>
                          <a:cs typeface="Arial" panose="020B0604020202020204" pitchFamily="34" charset="0"/>
                        </a:rPr>
                        <a:t>Wesentlichkeitsschwelle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r>
                        <a:rPr lang="de-DE" sz="1400">
                          <a:solidFill>
                            <a:schemeClr val="tx1"/>
                          </a:solidFill>
                          <a:latin typeface="Arial" panose="020B0604020202020204" pitchFamily="34" charset="0"/>
                          <a:cs typeface="Arial" panose="020B0604020202020204" pitchFamily="34" charset="0"/>
                        </a:rPr>
                        <a:t>100.000 € pro Zahlung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de-DE" sz="1400">
                          <a:solidFill>
                            <a:schemeClr val="tx1"/>
                          </a:solidFill>
                          <a:latin typeface="Arial" panose="020B0604020202020204" pitchFamily="34" charset="0"/>
                          <a:cs typeface="Arial" panose="020B0604020202020204" pitchFamily="34" charset="0"/>
                        </a:rPr>
                        <a:t>100.000 € pro Zahlung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662028">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400">
                          <a:solidFill>
                            <a:schemeClr val="tx1"/>
                          </a:solidFill>
                          <a:latin typeface="Arial" panose="020B0604020202020204" pitchFamily="34" charset="0"/>
                          <a:cs typeface="Arial" panose="020B0604020202020204" pitchFamily="34" charset="0"/>
                        </a:rPr>
                        <a:t>Kriterien zur Größe von Unternehmen*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400">
                          <a:solidFill>
                            <a:schemeClr val="tx1"/>
                          </a:solidFill>
                          <a:latin typeface="Arial" panose="020B0604020202020204" pitchFamily="34" charset="0"/>
                          <a:cs typeface="Arial" panose="020B0604020202020204" pitchFamily="34" charset="0"/>
                        </a:rPr>
                        <a:t>Bilanzsumme: 20 </a:t>
                      </a:r>
                      <a:r>
                        <a:rPr lang="de-DE" sz="1400" err="1">
                          <a:solidFill>
                            <a:schemeClr val="tx1"/>
                          </a:solidFill>
                          <a:latin typeface="Arial" panose="020B0604020202020204" pitchFamily="34" charset="0"/>
                          <a:cs typeface="Arial" panose="020B0604020202020204" pitchFamily="34" charset="0"/>
                        </a:rPr>
                        <a:t>Mio</a:t>
                      </a:r>
                      <a:r>
                        <a:rPr lang="de-DE" sz="1400">
                          <a:solidFill>
                            <a:schemeClr val="tx1"/>
                          </a:solidFill>
                          <a:latin typeface="Arial" panose="020B0604020202020204" pitchFamily="34" charset="0"/>
                          <a:cs typeface="Arial" panose="020B0604020202020204" pitchFamily="34" charset="0"/>
                        </a:rPr>
                        <a:t> € Umsatzerlöse: 40 </a:t>
                      </a:r>
                      <a:r>
                        <a:rPr lang="de-DE" sz="1400" err="1">
                          <a:solidFill>
                            <a:schemeClr val="tx1"/>
                          </a:solidFill>
                          <a:latin typeface="Arial" panose="020B0604020202020204" pitchFamily="34" charset="0"/>
                          <a:cs typeface="Arial" panose="020B0604020202020204" pitchFamily="34" charset="0"/>
                        </a:rPr>
                        <a:t>Mio</a:t>
                      </a:r>
                      <a:r>
                        <a:rPr lang="de-DE" sz="1400">
                          <a:solidFill>
                            <a:schemeClr val="tx1"/>
                          </a:solidFill>
                          <a:latin typeface="Arial" panose="020B0604020202020204" pitchFamily="34" charset="0"/>
                          <a:cs typeface="Arial" panose="020B0604020202020204" pitchFamily="34" charset="0"/>
                        </a:rPr>
                        <a:t> € </a:t>
                      </a:r>
                    </a:p>
                    <a:p>
                      <a:pPr marL="0" marR="0" lvl="1" indent="0" algn="l" defTabSz="914400" rtl="0" eaLnBrk="1" fontAlgn="auto" latinLnBrk="0" hangingPunct="1">
                        <a:lnSpc>
                          <a:spcPct val="100000"/>
                        </a:lnSpc>
                        <a:spcBef>
                          <a:spcPts val="0"/>
                        </a:spcBef>
                        <a:spcAft>
                          <a:spcPts val="0"/>
                        </a:spcAft>
                        <a:buClrTx/>
                        <a:buSzTx/>
                        <a:buFontTx/>
                        <a:buNone/>
                        <a:tabLst/>
                        <a:defRPr/>
                      </a:pPr>
                      <a:r>
                        <a:rPr lang="de-DE" sz="1400">
                          <a:solidFill>
                            <a:schemeClr val="tx1"/>
                          </a:solidFill>
                          <a:latin typeface="Arial" panose="020B0604020202020204" pitchFamily="34" charset="0"/>
                          <a:cs typeface="Arial" panose="020B0604020202020204" pitchFamily="34" charset="0"/>
                        </a:rPr>
                        <a:t>250 Beschäftigte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400">
                          <a:solidFill>
                            <a:schemeClr val="tx1"/>
                          </a:solidFill>
                          <a:latin typeface="Arial" panose="020B0604020202020204" pitchFamily="34" charset="0"/>
                          <a:cs typeface="Arial" panose="020B0604020202020204" pitchFamily="34" charset="0"/>
                        </a:rPr>
                        <a:t>Bilanzsumme: 20 </a:t>
                      </a:r>
                      <a:r>
                        <a:rPr lang="de-DE" sz="1400" err="1">
                          <a:solidFill>
                            <a:schemeClr val="tx1"/>
                          </a:solidFill>
                          <a:latin typeface="Arial" panose="020B0604020202020204" pitchFamily="34" charset="0"/>
                          <a:cs typeface="Arial" panose="020B0604020202020204" pitchFamily="34" charset="0"/>
                        </a:rPr>
                        <a:t>Mio</a:t>
                      </a:r>
                      <a:r>
                        <a:rPr lang="de-DE" sz="1400">
                          <a:solidFill>
                            <a:schemeClr val="tx1"/>
                          </a:solidFill>
                          <a:latin typeface="Arial" panose="020B0604020202020204" pitchFamily="34" charset="0"/>
                          <a:cs typeface="Arial" panose="020B0604020202020204" pitchFamily="34" charset="0"/>
                        </a:rPr>
                        <a:t> € Umsatzerlöse: 40 </a:t>
                      </a:r>
                      <a:r>
                        <a:rPr lang="de-DE" sz="1400" err="1">
                          <a:solidFill>
                            <a:schemeClr val="tx1"/>
                          </a:solidFill>
                          <a:latin typeface="Arial" panose="020B0604020202020204" pitchFamily="34" charset="0"/>
                          <a:cs typeface="Arial" panose="020B0604020202020204" pitchFamily="34" charset="0"/>
                        </a:rPr>
                        <a:t>Mio</a:t>
                      </a:r>
                      <a:r>
                        <a:rPr lang="de-DE" sz="1400">
                          <a:solidFill>
                            <a:schemeClr val="tx1"/>
                          </a:solidFill>
                          <a:latin typeface="Arial" panose="020B0604020202020204" pitchFamily="34" charset="0"/>
                          <a:cs typeface="Arial" panose="020B0604020202020204" pitchFamily="34" charset="0"/>
                        </a:rPr>
                        <a:t> €</a:t>
                      </a:r>
                    </a:p>
                    <a:p>
                      <a:pPr marL="0" marR="0" lvl="1" indent="0" algn="l" defTabSz="914400" rtl="0" eaLnBrk="1" fontAlgn="auto" latinLnBrk="0" hangingPunct="1">
                        <a:lnSpc>
                          <a:spcPct val="100000"/>
                        </a:lnSpc>
                        <a:spcBef>
                          <a:spcPts val="0"/>
                        </a:spcBef>
                        <a:spcAft>
                          <a:spcPts val="0"/>
                        </a:spcAft>
                        <a:buClrTx/>
                        <a:buSzTx/>
                        <a:buFontTx/>
                        <a:buNone/>
                        <a:tabLst/>
                        <a:defRPr/>
                      </a:pPr>
                      <a:r>
                        <a:rPr lang="de-DE" sz="1400">
                          <a:solidFill>
                            <a:schemeClr val="tx1"/>
                          </a:solidFill>
                          <a:latin typeface="Arial" panose="020B0604020202020204" pitchFamily="34" charset="0"/>
                          <a:cs typeface="Arial" panose="020B0604020202020204" pitchFamily="34" charset="0"/>
                        </a:rPr>
                        <a:t>250 Beschäftigte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2"/>
                  </a:ext>
                </a:extLst>
              </a:tr>
              <a:tr h="1250497">
                <a:tc>
                  <a:txBody>
                    <a:bodyPr/>
                    <a:lstStyle/>
                    <a:p>
                      <a:r>
                        <a:rPr lang="de-DE" sz="1400">
                          <a:solidFill>
                            <a:schemeClr val="tx1"/>
                          </a:solidFill>
                          <a:latin typeface="Arial" panose="020B0604020202020204" pitchFamily="34" charset="0"/>
                          <a:cs typeface="Arial" panose="020B0604020202020204" pitchFamily="34" charset="0"/>
                        </a:rPr>
                        <a:t>Informationen, die der breiten Öffentlichkeit einen Überblick über die Funktionsweisen des Rohstoffsektors geben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latinLnBrk="0" hangingPunct="1"/>
                      <a:r>
                        <a:rPr lang="de-DE" sz="1400" kern="1200">
                          <a:solidFill>
                            <a:schemeClr val="tx1"/>
                          </a:solidFill>
                          <a:latin typeface="Arial" panose="020B0604020202020204" pitchFamily="34" charset="0"/>
                          <a:ea typeface="+mn-ea"/>
                          <a:cs typeface="Arial" panose="020B0604020202020204" pitchFamily="34" charset="0"/>
                          <a:sym typeface="Wingdings"/>
                        </a:rPr>
                        <a:t>./.</a:t>
                      </a:r>
                      <a:endParaRPr lang="de-DE" sz="1400" kern="1200">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de-DE" sz="1400">
                          <a:solidFill>
                            <a:schemeClr val="tx1"/>
                          </a:solidFill>
                          <a:latin typeface="Arial" panose="020B0604020202020204" pitchFamily="34" charset="0"/>
                          <a:cs typeface="Arial" panose="020B0604020202020204" pitchFamily="34" charset="0"/>
                        </a:rPr>
                        <a:t>Über Kontextbericht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858184">
                <a:tc>
                  <a:txBody>
                    <a:bodyPr/>
                    <a:lstStyle/>
                    <a:p>
                      <a:r>
                        <a:rPr lang="de-DE" sz="1400">
                          <a:solidFill>
                            <a:schemeClr val="tx1"/>
                          </a:solidFill>
                          <a:latin typeface="Arial" panose="020B0604020202020204" pitchFamily="34" charset="0"/>
                          <a:cs typeface="Arial" panose="020B0604020202020204" pitchFamily="34" charset="0"/>
                        </a:rPr>
                        <a:t>Interessenübergreifender Dialog zum Beitrag des Rohstoffsektors in Deutschland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a:solidFill>
                          <a:schemeClr val="bg2">
                            <a:lumMod val="75000"/>
                          </a:schemeClr>
                        </a:solidFill>
                        <a:latin typeface="Arial" panose="020B0604020202020204" pitchFamily="34" charset="0"/>
                        <a:cs typeface="Arial" panose="020B0604020202020204" pitchFamily="34" charset="0"/>
                      </a:endParaRPr>
                    </a:p>
                    <a:p>
                      <a:pPr algn="ctr"/>
                      <a:r>
                        <a:rPr lang="de-DE" sz="1400">
                          <a:solidFill>
                            <a:schemeClr val="tx1"/>
                          </a:solidFill>
                          <a:latin typeface="Arial" panose="020B0604020202020204" pitchFamily="34" charset="0"/>
                          <a:cs typeface="Arial" panose="020B0604020202020204" pitchFamily="34" charset="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de-DE" sz="1400">
                          <a:solidFill>
                            <a:schemeClr val="tx1"/>
                          </a:solidFill>
                          <a:latin typeface="Arial" panose="020B0604020202020204" pitchFamily="34" charset="0"/>
                          <a:cs typeface="Arial" panose="020B0604020202020204" pitchFamily="34" charset="0"/>
                        </a:rPr>
                        <a:t>Über Multi-Stakeholder-Gruppe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4"/>
                  </a:ext>
                </a:extLst>
              </a:tr>
              <a:tr h="858184">
                <a:tc>
                  <a:txBody>
                    <a:bodyPr/>
                    <a:lstStyle/>
                    <a:p>
                      <a:r>
                        <a:rPr lang="de-DE" sz="1400">
                          <a:solidFill>
                            <a:schemeClr val="tx1"/>
                          </a:solidFill>
                          <a:latin typeface="Arial" panose="020B0604020202020204" pitchFamily="34" charset="0"/>
                          <a:cs typeface="Arial" panose="020B0604020202020204" pitchFamily="34" charset="0"/>
                        </a:rPr>
                        <a:t>Ist Berichterstattung</a:t>
                      </a:r>
                      <a:r>
                        <a:rPr lang="de-DE" sz="1400" baseline="0">
                          <a:solidFill>
                            <a:schemeClr val="tx1"/>
                          </a:solidFill>
                          <a:latin typeface="Arial" panose="020B0604020202020204" pitchFamily="34" charset="0"/>
                          <a:cs typeface="Arial" panose="020B0604020202020204" pitchFamily="34" charset="0"/>
                        </a:rPr>
                        <a:t> v</a:t>
                      </a:r>
                      <a:r>
                        <a:rPr lang="de-DE" sz="1400">
                          <a:solidFill>
                            <a:schemeClr val="tx1"/>
                          </a:solidFill>
                          <a:latin typeface="Arial" panose="020B0604020202020204" pitchFamily="34" charset="0"/>
                          <a:cs typeface="Arial" panose="020B0604020202020204" pitchFamily="34" charset="0"/>
                        </a:rPr>
                        <a:t>erpflichtend?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r>
                        <a:rPr lang="de-DE" sz="1400">
                          <a:solidFill>
                            <a:schemeClr val="tx1"/>
                          </a:solidFill>
                          <a:latin typeface="Arial" panose="020B0604020202020204" pitchFamily="34" charset="0"/>
                          <a:cs typeface="Arial" panose="020B0604020202020204" pitchFamily="34" charset="0"/>
                        </a:rPr>
                        <a:t>Ja, die Offenlegung kann durch Ordnungsgeld erzwungen werden.*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l">
                        <a:spcAft>
                          <a:spcPts val="0"/>
                        </a:spcAft>
                      </a:pPr>
                      <a:r>
                        <a:rPr lang="de-DE" sz="1400" kern="1200">
                          <a:solidFill>
                            <a:schemeClr val="tx1"/>
                          </a:solidFill>
                          <a:latin typeface="Arial" panose="020B0604020202020204" pitchFamily="34" charset="0"/>
                          <a:ea typeface="+mn-ea"/>
                          <a:cs typeface="Arial" panose="020B0604020202020204" pitchFamily="34" charset="0"/>
                        </a:rPr>
                        <a:t>Nein, keine Sanktionen</a:t>
                      </a:r>
                      <a:r>
                        <a:rPr lang="de-DE" sz="1400" kern="1200" baseline="0">
                          <a:solidFill>
                            <a:schemeClr val="tx1"/>
                          </a:solidFill>
                          <a:latin typeface="Arial" panose="020B0604020202020204" pitchFamily="34" charset="0"/>
                          <a:ea typeface="+mn-ea"/>
                          <a:cs typeface="Arial" panose="020B0604020202020204" pitchFamily="34" charset="0"/>
                        </a:rPr>
                        <a:t> für Unternehmen</a:t>
                      </a:r>
                      <a:r>
                        <a:rPr lang="de-DE" sz="1400" kern="1200">
                          <a:solidFill>
                            <a:schemeClr val="tx1"/>
                          </a:solidFill>
                          <a:latin typeface="Arial" panose="020B0604020202020204" pitchFamily="34" charset="0"/>
                          <a:ea typeface="+mn-ea"/>
                          <a:cs typeface="Arial" panose="020B0604020202020204" pitchFamily="34" charset="0"/>
                        </a:rPr>
                        <a:t>; ggf.</a:t>
                      </a:r>
                      <a:r>
                        <a:rPr lang="de-DE" sz="1400" kern="1200" baseline="0">
                          <a:solidFill>
                            <a:schemeClr val="tx1"/>
                          </a:solidFill>
                          <a:latin typeface="Arial" panose="020B0604020202020204" pitchFamily="34" charset="0"/>
                          <a:ea typeface="+mn-ea"/>
                          <a:cs typeface="Arial" panose="020B0604020202020204" pitchFamily="34" charset="0"/>
                        </a:rPr>
                        <a:t> Gefährdung des EITI-Status des umsetzenden Landes</a:t>
                      </a:r>
                      <a:endParaRPr lang="de-DE" sz="1400">
                        <a:effectLst/>
                        <a:latin typeface="Arial" panose="020B0604020202020204" pitchFamily="34" charset="0"/>
                        <a:ea typeface="MS Mincho"/>
                        <a:cs typeface="Arial" panose="020B0604020202020204" pitchFamily="34" charset="0"/>
                      </a:endParaRPr>
                    </a:p>
                  </a:txBody>
                  <a:tcPr marL="89535" marR="89535"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5"/>
                  </a:ext>
                </a:extLst>
              </a:tr>
            </a:tbl>
          </a:graphicData>
        </a:graphic>
      </p:graphicFrame>
      <p:sp>
        <p:nvSpPr>
          <p:cNvPr id="5" name="Titel 1"/>
          <p:cNvSpPr txBox="1">
            <a:spLocks/>
          </p:cNvSpPr>
          <p:nvPr/>
        </p:nvSpPr>
        <p:spPr>
          <a:xfrm>
            <a:off x="2156619" y="959325"/>
            <a:ext cx="7893844" cy="617928"/>
          </a:xfrm>
          <a:prstGeom prst="rect">
            <a:avLst/>
          </a:prstGeom>
        </p:spPr>
        <p:txBody>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endParaRPr lang="de-DE">
              <a:solidFill>
                <a:schemeClr val="accent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40118574-A433-4EBF-B588-3053AC6A2D61}"/>
              </a:ext>
            </a:extLst>
          </p:cNvPr>
          <p:cNvSpPr txBox="1">
            <a:spLocks/>
          </p:cNvSpPr>
          <p:nvPr/>
        </p:nvSpPr>
        <p:spPr>
          <a:xfrm>
            <a:off x="2043737" y="552196"/>
            <a:ext cx="10513483" cy="716093"/>
          </a:xfrm>
          <a:prstGeom prst="rect">
            <a:avLst/>
          </a:prstGeom>
        </p:spPr>
        <p:txBody>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b="0" kern="0">
                <a:solidFill>
                  <a:schemeClr val="accent2"/>
                </a:solidFill>
                <a:latin typeface="Franklin Gothic Demi" panose="020B0703020102020204" pitchFamily="34" charset="0"/>
                <a:cs typeface="Arial" panose="020B0604020202020204" pitchFamily="34" charset="0"/>
              </a:rPr>
              <a:t>D-EITI und Handelsgesetzbuch (HGB) im Vergleich</a:t>
            </a:r>
          </a:p>
          <a:p>
            <a:endParaRPr lang="de-DE" b="0" kern="0">
              <a:solidFill>
                <a:srgbClr val="0076AF"/>
              </a:solidFill>
            </a:endParaRPr>
          </a:p>
        </p:txBody>
      </p:sp>
      <p:sp>
        <p:nvSpPr>
          <p:cNvPr id="2" name="Rechteck 1">
            <a:extLst>
              <a:ext uri="{FF2B5EF4-FFF2-40B4-BE49-F238E27FC236}">
                <a16:creationId xmlns:a16="http://schemas.microsoft.com/office/drawing/2014/main" id="{5D5BB5A6-9C67-4817-A711-396D80A79117}"/>
              </a:ext>
            </a:extLst>
          </p:cNvPr>
          <p:cNvSpPr/>
          <p:nvPr/>
        </p:nvSpPr>
        <p:spPr>
          <a:xfrm>
            <a:off x="2156619" y="5872366"/>
            <a:ext cx="7398861" cy="461665"/>
          </a:xfrm>
          <a:prstGeom prst="rect">
            <a:avLst/>
          </a:prstGeom>
        </p:spPr>
        <p:txBody>
          <a:bodyPr wrap="square">
            <a:spAutoFit/>
          </a:bodyPr>
          <a:lstStyle/>
          <a:p>
            <a:r>
              <a:rPr lang="de-DE" sz="1200" b="0">
                <a:solidFill>
                  <a:schemeClr val="bg1">
                    <a:lumMod val="65000"/>
                  </a:schemeClr>
                </a:solidFill>
              </a:rPr>
              <a:t>* Als „groß“ im gesetzlichen Sinne werden Unternehmen bezeichnet, die in zwei aufeinander folgenden   </a:t>
            </a:r>
          </a:p>
          <a:p>
            <a:r>
              <a:rPr lang="de-DE" sz="1200" b="0">
                <a:solidFill>
                  <a:schemeClr val="bg1">
                    <a:lumMod val="65000"/>
                  </a:schemeClr>
                </a:solidFill>
              </a:rPr>
              <a:t>  Abschlussstichtagen mindestens zwei der drei genannten Kriterien überschreiten (§ 267 Abs. 3 HGB).</a:t>
            </a:r>
          </a:p>
        </p:txBody>
      </p:sp>
    </p:spTree>
    <p:extLst>
      <p:ext uri="{BB962C8B-B14F-4D97-AF65-F5344CB8AC3E}">
        <p14:creationId xmlns:p14="http://schemas.microsoft.com/office/powerpoint/2010/main" val="423520095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54730DDF-429E-45C4-B291-453667D45E2B}"/>
              </a:ext>
            </a:extLst>
          </p:cNvPr>
          <p:cNvSpPr txBox="1">
            <a:spLocks/>
          </p:cNvSpPr>
          <p:nvPr/>
        </p:nvSpPr>
        <p:spPr>
          <a:xfrm>
            <a:off x="2039530" y="2731189"/>
            <a:ext cx="7897813" cy="619125"/>
          </a:xfrm>
          <a:prstGeom prst="rect">
            <a:avLst/>
          </a:prstGeom>
        </p:spPr>
        <p:txBody>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a:r>
              <a:rPr lang="de-DE" sz="3600" b="0">
                <a:solidFill>
                  <a:schemeClr val="accent2"/>
                </a:solidFill>
                <a:latin typeface="Franklin Gothic Demi" panose="020B0703020102020204" pitchFamily="34" charset="0"/>
                <a:cs typeface="Arial" panose="020B0604020202020204" pitchFamily="34" charset="0"/>
              </a:rPr>
              <a:t>6. Fotos der D-EITI</a:t>
            </a:r>
          </a:p>
        </p:txBody>
      </p:sp>
    </p:spTree>
    <p:extLst>
      <p:ext uri="{BB962C8B-B14F-4D97-AF65-F5344CB8AC3E}">
        <p14:creationId xmlns:p14="http://schemas.microsoft.com/office/powerpoint/2010/main" val="58075804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F4C8FD0A-E3FF-4E48-8C5E-9F3F92AB6C25}"/>
              </a:ext>
            </a:extLst>
          </p:cNvPr>
          <p:cNvSpPr/>
          <p:nvPr/>
        </p:nvSpPr>
        <p:spPr>
          <a:xfrm>
            <a:off x="2667275" y="6373738"/>
            <a:ext cx="7742106" cy="369332"/>
          </a:xfrm>
          <a:prstGeom prst="rect">
            <a:avLst/>
          </a:prstGeom>
        </p:spPr>
        <p:txBody>
          <a:bodyPr wrap="square">
            <a:spAutoFit/>
          </a:bodyPr>
          <a:lstStyle/>
          <a:p>
            <a:pPr algn="ctr"/>
            <a:r>
              <a:rPr lang="de-DE" sz="1800">
                <a:solidFill>
                  <a:schemeClr val="accent2"/>
                </a:solidFill>
                <a:latin typeface="Arial" panose="020B0604020202020204" pitchFamily="34" charset="0"/>
                <a:ea typeface="Calibri" panose="020F0502020204030204" pitchFamily="34" charset="0"/>
                <a:cs typeface="Arial" panose="020B0604020202020204" pitchFamily="34" charset="0"/>
              </a:rPr>
              <a:t>D-EITI bei der EITI-Weltkonferenz 2023 in Dakar</a:t>
            </a:r>
            <a:endParaRPr lang="de-DE" sz="1800">
              <a:solidFill>
                <a:schemeClr val="accent2"/>
              </a:solidFill>
              <a:latin typeface="Arial" panose="020B0604020202020204" pitchFamily="34" charset="0"/>
              <a:cs typeface="Arial" panose="020B0604020202020204" pitchFamily="34" charset="0"/>
            </a:endParaRPr>
          </a:p>
        </p:txBody>
      </p:sp>
      <p:pic>
        <p:nvPicPr>
          <p:cNvPr id="4" name="Grafik 3" descr="Ein Bild, das Text, Kleidung, Menschliches Gesicht, Firma enthält.&#10;&#10;KI-generierte Inhalte können fehlerhaft sein.">
            <a:extLst>
              <a:ext uri="{FF2B5EF4-FFF2-40B4-BE49-F238E27FC236}">
                <a16:creationId xmlns:a16="http://schemas.microsoft.com/office/drawing/2014/main" id="{3D2EF0D7-2CFF-C43D-90FD-914D8150B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796" y="250747"/>
            <a:ext cx="4426805" cy="2951203"/>
          </a:xfrm>
          <a:prstGeom prst="rect">
            <a:avLst/>
          </a:prstGeom>
        </p:spPr>
      </p:pic>
      <p:pic>
        <p:nvPicPr>
          <p:cNvPr id="13" name="Grafik 12" descr="Ein Bild, das Kleidung, Person, Schuhwerk, Mann enthält.&#10;&#10;KI-generierte Inhalte können fehlerhaft sein.">
            <a:extLst>
              <a:ext uri="{FF2B5EF4-FFF2-40B4-BE49-F238E27FC236}">
                <a16:creationId xmlns:a16="http://schemas.microsoft.com/office/drawing/2014/main" id="{E944E188-320D-212B-0CA9-9DBF652E3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288" y="247558"/>
            <a:ext cx="4426806" cy="2951204"/>
          </a:xfrm>
          <a:prstGeom prst="rect">
            <a:avLst/>
          </a:prstGeom>
        </p:spPr>
      </p:pic>
      <p:pic>
        <p:nvPicPr>
          <p:cNvPr id="15" name="Grafik 14" descr="Ein Bild, das Kleidung, Person, Menschliches Gesicht, Krawatte enthält.&#10;&#10;KI-generierte Inhalte können fehlerhaft sein.">
            <a:extLst>
              <a:ext uri="{FF2B5EF4-FFF2-40B4-BE49-F238E27FC236}">
                <a16:creationId xmlns:a16="http://schemas.microsoft.com/office/drawing/2014/main" id="{EAB86130-11DD-7247-C27F-52FACCD8B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6469" y="2598875"/>
            <a:ext cx="3415398" cy="2276363"/>
          </a:xfrm>
          <a:prstGeom prst="rect">
            <a:avLst/>
          </a:prstGeom>
        </p:spPr>
      </p:pic>
      <p:pic>
        <p:nvPicPr>
          <p:cNvPr id="11" name="Grafik 10" descr="Ein Bild, das Kleidung, Person, Mann, Menschliches Gesicht enthält.&#10;&#10;KI-generierte Inhalte können fehlerhaft sein.">
            <a:extLst>
              <a:ext uri="{FF2B5EF4-FFF2-40B4-BE49-F238E27FC236}">
                <a16:creationId xmlns:a16="http://schemas.microsoft.com/office/drawing/2014/main" id="{DA4B3549-230B-2981-FBBA-7B3156863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2361" y="3492510"/>
            <a:ext cx="3971933" cy="2647293"/>
          </a:xfrm>
          <a:prstGeom prst="rect">
            <a:avLst/>
          </a:prstGeom>
        </p:spPr>
      </p:pic>
      <p:pic>
        <p:nvPicPr>
          <p:cNvPr id="19" name="Grafik 18" descr="Ein Bild, das Kleidung, Person, Menschen, Anzug enthält.&#10;&#10;KI-generierte Inhalte können fehlerhaft sein.">
            <a:extLst>
              <a:ext uri="{FF2B5EF4-FFF2-40B4-BE49-F238E27FC236}">
                <a16:creationId xmlns:a16="http://schemas.microsoft.com/office/drawing/2014/main" id="{715FECAB-F2AB-413F-7289-5FE0AB05A8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816" y="3340339"/>
            <a:ext cx="3846370" cy="2565529"/>
          </a:xfrm>
          <a:prstGeom prst="rect">
            <a:avLst/>
          </a:prstGeom>
        </p:spPr>
      </p:pic>
    </p:spTree>
    <p:extLst>
      <p:ext uri="{BB962C8B-B14F-4D97-AF65-F5344CB8AC3E}">
        <p14:creationId xmlns:p14="http://schemas.microsoft.com/office/powerpoint/2010/main" val="254709331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440560" y="593999"/>
            <a:ext cx="10513483" cy="716093"/>
          </a:xfrm>
        </p:spPr>
        <p:txBody>
          <a:bodyPr/>
          <a:lstStyle/>
          <a:p>
            <a:r>
              <a:rPr lang="de-DE" sz="3400">
                <a:latin typeface="Franklin Gothic Demi" panose="020B0703020102020204" pitchFamily="34" charset="0"/>
              </a:rPr>
              <a:t>Inhalt</a:t>
            </a:r>
          </a:p>
        </p:txBody>
      </p:sp>
      <p:sp>
        <p:nvSpPr>
          <p:cNvPr id="6" name="Inhaltsplatzhalter 5"/>
          <p:cNvSpPr>
            <a:spLocks noGrp="1"/>
          </p:cNvSpPr>
          <p:nvPr>
            <p:ph idx="1"/>
          </p:nvPr>
        </p:nvSpPr>
        <p:spPr>
          <a:xfrm>
            <a:off x="1440560" y="1530549"/>
            <a:ext cx="7897813" cy="4845747"/>
          </a:xfrm>
        </p:spPr>
        <p:txBody>
          <a:bodyPr/>
          <a:lstStyle/>
          <a:p>
            <a:pPr>
              <a:lnSpc>
                <a:spcPct val="150000"/>
              </a:lnSpc>
              <a:spcBef>
                <a:spcPts val="0"/>
              </a:spcBef>
              <a:spcAft>
                <a:spcPts val="1200"/>
              </a:spcAft>
              <a:buFont typeface="+mj-lt"/>
              <a:buAutoNum type="arabicPeriod"/>
            </a:pPr>
            <a:r>
              <a:rPr lang="de-DE" sz="2000" u="sng">
                <a:solidFill>
                  <a:schemeClr val="accent2"/>
                </a:solidFill>
                <a:ea typeface="+mj-ea"/>
              </a:rPr>
              <a:t>Was ist die EITI?</a:t>
            </a:r>
          </a:p>
          <a:p>
            <a:pPr>
              <a:lnSpc>
                <a:spcPct val="150000"/>
              </a:lnSpc>
              <a:spcBef>
                <a:spcPts val="0"/>
              </a:spcBef>
              <a:spcAft>
                <a:spcPts val="1200"/>
              </a:spcAft>
              <a:buFont typeface="+mj-lt"/>
              <a:buAutoNum type="arabicPeriod"/>
            </a:pPr>
            <a:r>
              <a:rPr lang="de-DE" sz="2000" u="sng">
                <a:solidFill>
                  <a:schemeClr val="accent2"/>
                </a:solidFill>
                <a:ea typeface="+mj-ea"/>
              </a:rPr>
              <a:t>EITI in Deutschland</a:t>
            </a:r>
          </a:p>
          <a:p>
            <a:pPr>
              <a:lnSpc>
                <a:spcPct val="150000"/>
              </a:lnSpc>
              <a:spcBef>
                <a:spcPts val="0"/>
              </a:spcBef>
              <a:spcAft>
                <a:spcPts val="1200"/>
              </a:spcAft>
              <a:buFont typeface="+mj-lt"/>
              <a:buAutoNum type="arabicPeriod"/>
            </a:pPr>
            <a:r>
              <a:rPr lang="de-DE" sz="2000" u="sng">
                <a:solidFill>
                  <a:schemeClr val="accent2"/>
                </a:solidFill>
                <a:ea typeface="+mj-ea"/>
              </a:rPr>
              <a:t>Aufgabenfelder der EITI in Deutschland</a:t>
            </a:r>
          </a:p>
          <a:p>
            <a:pPr>
              <a:lnSpc>
                <a:spcPct val="150000"/>
              </a:lnSpc>
              <a:spcBef>
                <a:spcPts val="0"/>
              </a:spcBef>
              <a:spcAft>
                <a:spcPts val="1200"/>
              </a:spcAft>
              <a:buFont typeface="+mj-lt"/>
              <a:buAutoNum type="arabicPeriod"/>
            </a:pPr>
            <a:r>
              <a:rPr lang="de-DE" sz="2000" u="sng">
                <a:solidFill>
                  <a:schemeClr val="accent2"/>
                </a:solidFill>
                <a:ea typeface="+mj-ea"/>
              </a:rPr>
              <a:t>D-EITI und EU-Bilanzrichtlinie</a:t>
            </a:r>
          </a:p>
          <a:p>
            <a:pPr>
              <a:lnSpc>
                <a:spcPct val="150000"/>
              </a:lnSpc>
              <a:spcBef>
                <a:spcPts val="0"/>
              </a:spcBef>
              <a:spcAft>
                <a:spcPts val="1200"/>
              </a:spcAft>
              <a:buFont typeface="+mj-lt"/>
              <a:buAutoNum type="arabicPeriod"/>
            </a:pPr>
            <a:r>
              <a:rPr lang="de-DE" sz="2000" u="sng">
                <a:solidFill>
                  <a:schemeClr val="accent2"/>
                </a:solidFill>
                <a:ea typeface="+mj-ea"/>
              </a:rPr>
              <a:t>Fotos der D-EITI</a:t>
            </a:r>
          </a:p>
          <a:p>
            <a:pPr>
              <a:lnSpc>
                <a:spcPct val="150000"/>
              </a:lnSpc>
              <a:spcBef>
                <a:spcPts val="0"/>
              </a:spcBef>
              <a:spcAft>
                <a:spcPts val="1200"/>
              </a:spcAft>
              <a:buFont typeface="+mj-lt"/>
              <a:buAutoNum type="arabicPeriod"/>
            </a:pPr>
            <a:r>
              <a:rPr lang="de-DE" sz="2000" u="sng">
                <a:solidFill>
                  <a:schemeClr val="accent2"/>
                </a:solidFill>
                <a:ea typeface="+mj-ea"/>
              </a:rPr>
              <a:t>Mehr Informationen und Kontakt</a:t>
            </a:r>
          </a:p>
          <a:p>
            <a:pPr>
              <a:lnSpc>
                <a:spcPct val="150000"/>
              </a:lnSpc>
              <a:spcBef>
                <a:spcPts val="0"/>
              </a:spcBef>
              <a:spcAft>
                <a:spcPts val="1200"/>
              </a:spcAft>
              <a:buFont typeface="+mj-lt"/>
              <a:buAutoNum type="arabicPeriod"/>
            </a:pPr>
            <a:endParaRPr lang="de-DE" u="sng"/>
          </a:p>
          <a:p>
            <a:pPr>
              <a:lnSpc>
                <a:spcPct val="150000"/>
              </a:lnSpc>
              <a:spcBef>
                <a:spcPts val="0"/>
              </a:spcBef>
              <a:spcAft>
                <a:spcPts val="1200"/>
              </a:spcAft>
              <a:buFont typeface="+mj-lt"/>
              <a:buAutoNum type="arabicPeriod"/>
            </a:pPr>
            <a:endParaRPr lang="de-DE" u="sng"/>
          </a:p>
        </p:txBody>
      </p:sp>
    </p:spTree>
    <p:extLst>
      <p:ext uri="{BB962C8B-B14F-4D97-AF65-F5344CB8AC3E}">
        <p14:creationId xmlns:p14="http://schemas.microsoft.com/office/powerpoint/2010/main" val="74512196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0A42C3A-1F61-4A0E-83D5-86F3A2E8AA9C}"/>
              </a:ext>
            </a:extLst>
          </p:cNvPr>
          <p:cNvSpPr/>
          <p:nvPr/>
        </p:nvSpPr>
        <p:spPr>
          <a:xfrm>
            <a:off x="2443554" y="6259651"/>
            <a:ext cx="7742106" cy="338554"/>
          </a:xfrm>
          <a:prstGeom prst="rect">
            <a:avLst/>
          </a:prstGeom>
        </p:spPr>
        <p:txBody>
          <a:bodyPr wrap="square">
            <a:spAutoFit/>
          </a:bodyPr>
          <a:lstStyle/>
          <a:p>
            <a:pPr algn="ctr"/>
            <a:r>
              <a:rPr lang="de-DE" sz="1600">
                <a:solidFill>
                  <a:schemeClr val="accent2"/>
                </a:solidFill>
                <a:latin typeface="Arial" panose="020B0604020202020204" pitchFamily="34" charset="0"/>
                <a:ea typeface="Calibri" panose="020F0502020204030204" pitchFamily="34" charset="0"/>
                <a:cs typeface="Arial" panose="020B0604020202020204" pitchFamily="34" charset="0"/>
              </a:rPr>
              <a:t>MSG-Mitglieder bei der 31. MSG Sitzung – März 2025 </a:t>
            </a:r>
            <a:endParaRPr lang="de-DE" sz="1600">
              <a:solidFill>
                <a:schemeClr val="accent2"/>
              </a:solidFill>
              <a:latin typeface="Arial" panose="020B0604020202020204" pitchFamily="34" charset="0"/>
              <a:cs typeface="Arial" panose="020B0604020202020204" pitchFamily="34" charset="0"/>
            </a:endParaRPr>
          </a:p>
        </p:txBody>
      </p:sp>
      <p:pic>
        <p:nvPicPr>
          <p:cNvPr id="4" name="Grafik 3" descr="Ein Bild, das Im Haus, Konferenzsaal, Mobiliar, Bürogebäude enthält.&#10;&#10;KI-generierte Inhalte können fehlerhaft sein.">
            <a:extLst>
              <a:ext uri="{FF2B5EF4-FFF2-40B4-BE49-F238E27FC236}">
                <a16:creationId xmlns:a16="http://schemas.microsoft.com/office/drawing/2014/main" id="{9228D2FA-1FC0-F883-AFDB-CF4DFD0E3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0" y="290572"/>
            <a:ext cx="7648575" cy="5736431"/>
          </a:xfrm>
          <a:prstGeom prst="rect">
            <a:avLst/>
          </a:prstGeom>
        </p:spPr>
      </p:pic>
    </p:spTree>
    <p:extLst>
      <p:ext uri="{BB962C8B-B14F-4D97-AF65-F5344CB8AC3E}">
        <p14:creationId xmlns:p14="http://schemas.microsoft.com/office/powerpoint/2010/main" val="249445763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61165C44-1242-4F60-8EB9-9755EED2413A}"/>
              </a:ext>
            </a:extLst>
          </p:cNvPr>
          <p:cNvSpPr/>
          <p:nvPr/>
        </p:nvSpPr>
        <p:spPr>
          <a:xfrm>
            <a:off x="2649929" y="6177880"/>
            <a:ext cx="7742106" cy="369332"/>
          </a:xfrm>
          <a:prstGeom prst="rect">
            <a:avLst/>
          </a:prstGeom>
        </p:spPr>
        <p:txBody>
          <a:bodyPr wrap="square">
            <a:spAutoFit/>
          </a:bodyPr>
          <a:lstStyle/>
          <a:p>
            <a:pPr algn="ctr"/>
            <a:r>
              <a:rPr lang="de-DE" sz="1800" err="1">
                <a:solidFill>
                  <a:schemeClr val="accent2"/>
                </a:solidFill>
                <a:latin typeface="Arial" panose="020B0604020202020204" pitchFamily="34" charset="0"/>
                <a:ea typeface="Calibri" panose="020F0502020204030204" pitchFamily="34" charset="0"/>
                <a:cs typeface="Arial" panose="020B0604020202020204" pitchFamily="34" charset="0"/>
              </a:rPr>
              <a:t>PSts‘in</a:t>
            </a:r>
            <a:r>
              <a:rPr lang="de-DE" sz="1800">
                <a:solidFill>
                  <a:schemeClr val="accent2"/>
                </a:solidFill>
                <a:latin typeface="Arial" panose="020B0604020202020204" pitchFamily="34" charset="0"/>
                <a:ea typeface="Calibri" panose="020F0502020204030204" pitchFamily="34" charset="0"/>
                <a:cs typeface="Arial" panose="020B0604020202020204" pitchFamily="34" charset="0"/>
              </a:rPr>
              <a:t> Brantner beim BDI Rohstoffkongress 2022 </a:t>
            </a:r>
            <a:endParaRPr lang="de-DE" sz="1800">
              <a:solidFill>
                <a:schemeClr val="accent2"/>
              </a:solidFill>
              <a:latin typeface="Arial" panose="020B0604020202020204" pitchFamily="34" charset="0"/>
              <a:cs typeface="Arial" panose="020B0604020202020204" pitchFamily="34" charset="0"/>
            </a:endParaRPr>
          </a:p>
        </p:txBody>
      </p:sp>
      <p:pic>
        <p:nvPicPr>
          <p:cNvPr id="8" name="Grafik 7" descr="Ein Bild, das Kleidung, Schuhwerk, Person, Mann enthält.&#10;&#10;KI-generierte Inhalte können fehlerhaft sein.">
            <a:extLst>
              <a:ext uri="{FF2B5EF4-FFF2-40B4-BE49-F238E27FC236}">
                <a16:creationId xmlns:a16="http://schemas.microsoft.com/office/drawing/2014/main" id="{DAC357AE-2724-96A8-397A-4EE86FD8F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346" y="209064"/>
            <a:ext cx="8683308" cy="5778741"/>
          </a:xfrm>
          <a:prstGeom prst="rect">
            <a:avLst/>
          </a:prstGeom>
        </p:spPr>
      </p:pic>
    </p:spTree>
    <p:extLst>
      <p:ext uri="{BB962C8B-B14F-4D97-AF65-F5344CB8AC3E}">
        <p14:creationId xmlns:p14="http://schemas.microsoft.com/office/powerpoint/2010/main" val="82693929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54730DDF-429E-45C4-B291-453667D45E2B}"/>
              </a:ext>
            </a:extLst>
          </p:cNvPr>
          <p:cNvSpPr txBox="1">
            <a:spLocks/>
          </p:cNvSpPr>
          <p:nvPr/>
        </p:nvSpPr>
        <p:spPr>
          <a:xfrm>
            <a:off x="2438978" y="2741758"/>
            <a:ext cx="7897813" cy="619125"/>
          </a:xfrm>
          <a:prstGeom prst="rect">
            <a:avLst/>
          </a:prstGeom>
        </p:spPr>
        <p:txBody>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sz="3600" b="0">
                <a:solidFill>
                  <a:schemeClr val="accent2"/>
                </a:solidFill>
                <a:latin typeface="Franklin Gothic Demi" panose="020B0703020102020204" pitchFamily="34" charset="0"/>
                <a:cs typeface="Arial" panose="020B0604020202020204" pitchFamily="34" charset="0"/>
              </a:rPr>
              <a:t>7. Mehr Informationen und Kontakt</a:t>
            </a:r>
          </a:p>
        </p:txBody>
      </p:sp>
    </p:spTree>
    <p:extLst>
      <p:ext uri="{BB962C8B-B14F-4D97-AF65-F5344CB8AC3E}">
        <p14:creationId xmlns:p14="http://schemas.microsoft.com/office/powerpoint/2010/main" val="354690603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39055" y="989125"/>
            <a:ext cx="10525125" cy="617928"/>
          </a:xfrm>
        </p:spPr>
        <p:txBody>
          <a:bodyPr/>
          <a:lstStyle/>
          <a:p>
            <a:r>
              <a:rPr lang="de-DE" sz="2800" b="0" kern="1200">
                <a:solidFill>
                  <a:schemeClr val="accent2"/>
                </a:solidFill>
                <a:latin typeface="Franklin Gothic Demi" panose="020B0703020102020204" pitchFamily="34" charset="0"/>
                <a:cs typeface="Arial" panose="020B0604020202020204" pitchFamily="34" charset="0"/>
              </a:rPr>
              <a:t>Mehr Informationen zu D-EITI</a:t>
            </a:r>
            <a:br>
              <a:rPr lang="de-DE" b="1">
                <a:latin typeface="Franklin Gothic Demi" panose="020B0703020102020204" pitchFamily="34" charset="0"/>
              </a:rPr>
            </a:br>
            <a:endParaRPr lang="de-DE" b="1">
              <a:latin typeface="Franklin Gothic Demi" panose="020B0703020102020204" pitchFamily="34" charset="0"/>
            </a:endParaRPr>
          </a:p>
        </p:txBody>
      </p:sp>
      <p:sp>
        <p:nvSpPr>
          <p:cNvPr id="3" name="Rechteck 2"/>
          <p:cNvSpPr/>
          <p:nvPr/>
        </p:nvSpPr>
        <p:spPr>
          <a:xfrm>
            <a:off x="3369117" y="2202561"/>
            <a:ext cx="2726883" cy="830997"/>
          </a:xfrm>
          <a:prstGeom prst="rect">
            <a:avLst/>
          </a:prstGeom>
        </p:spPr>
        <p:txBody>
          <a:bodyPr wrap="square">
            <a:spAutoFit/>
          </a:bodyPr>
          <a:lstStyle/>
          <a:p>
            <a:r>
              <a:rPr lang="de-DE" sz="3200">
                <a:solidFill>
                  <a:schemeClr val="accent2"/>
                </a:solidFill>
                <a:latin typeface="Arial" panose="020B0604020202020204" pitchFamily="34" charset="0"/>
                <a:ea typeface="+mj-ea"/>
                <a:cs typeface="Arial" panose="020B0604020202020204" pitchFamily="34" charset="0"/>
              </a:rPr>
              <a:t>http//: </a:t>
            </a:r>
            <a:r>
              <a:rPr lang="de-DE" sz="1600" b="0">
                <a:solidFill>
                  <a:schemeClr val="accent2"/>
                </a:solidFill>
                <a:latin typeface="Arial" panose="020B0604020202020204" pitchFamily="34" charset="0"/>
                <a:ea typeface="+mj-ea"/>
                <a:cs typeface="Arial" panose="020B0604020202020204" pitchFamily="34" charset="0"/>
              </a:rPr>
              <a:t>Internetseite</a:t>
            </a:r>
          </a:p>
          <a:p>
            <a:r>
              <a:rPr lang="de-DE" sz="1600" b="0">
                <a:solidFill>
                  <a:schemeClr val="accent2"/>
                </a:solidFill>
                <a:latin typeface="Arial" panose="020B0604020202020204" pitchFamily="34" charset="0"/>
                <a:ea typeface="+mj-ea"/>
                <a:cs typeface="Arial" panose="020B0604020202020204" pitchFamily="34" charset="0"/>
              </a:rPr>
              <a:t>www.D-EITI.de</a:t>
            </a:r>
            <a:endParaRPr lang="de-DE" sz="2000" b="0">
              <a:solidFill>
                <a:schemeClr val="accent2"/>
              </a:solidFill>
              <a:latin typeface="Arial" panose="020B0604020202020204" pitchFamily="34" charset="0"/>
              <a:ea typeface="+mj-ea"/>
              <a:cs typeface="Arial" panose="020B0604020202020204" pitchFamily="34" charset="0"/>
            </a:endParaRPr>
          </a:p>
        </p:txBody>
      </p:sp>
      <p:sp>
        <p:nvSpPr>
          <p:cNvPr id="6" name="Rechteck 5"/>
          <p:cNvSpPr/>
          <p:nvPr/>
        </p:nvSpPr>
        <p:spPr>
          <a:xfrm>
            <a:off x="4439870" y="4441724"/>
            <a:ext cx="4470346" cy="523220"/>
          </a:xfrm>
          <a:prstGeom prst="rect">
            <a:avLst/>
          </a:prstGeom>
        </p:spPr>
        <p:txBody>
          <a:bodyPr wrap="square">
            <a:spAutoFit/>
          </a:bodyPr>
          <a:lstStyle/>
          <a:p>
            <a:r>
              <a:rPr lang="de-DE" sz="1400" b="0">
                <a:solidFill>
                  <a:schemeClr val="accent2"/>
                </a:solidFill>
                <a:latin typeface="Arial" panose="020B0604020202020204" pitchFamily="34" charset="0"/>
                <a:ea typeface="+mj-ea"/>
                <a:cs typeface="Arial" panose="020B0604020202020204" pitchFamily="34" charset="0"/>
              </a:rPr>
              <a:t>LinkedIn</a:t>
            </a:r>
          </a:p>
          <a:p>
            <a:r>
              <a:rPr lang="de-DE" sz="1400" b="0">
                <a:solidFill>
                  <a:schemeClr val="accent2"/>
                </a:solidFill>
                <a:latin typeface="Arial" panose="020B0604020202020204" pitchFamily="34" charset="0"/>
                <a:ea typeface="+mj-ea"/>
                <a:cs typeface="Arial" panose="020B0604020202020204" pitchFamily="34" charset="0"/>
              </a:rPr>
              <a:t>D-EITI (Extractive Industries Transparency Initiative)</a:t>
            </a:r>
          </a:p>
        </p:txBody>
      </p:sp>
      <p:sp>
        <p:nvSpPr>
          <p:cNvPr id="5" name="AutoShape 4" descr="Bildergebnis für twitter"/>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9" name="Rechteck 8"/>
          <p:cNvSpPr/>
          <p:nvPr/>
        </p:nvSpPr>
        <p:spPr>
          <a:xfrm>
            <a:off x="7250833" y="3136612"/>
            <a:ext cx="2351600" cy="584775"/>
          </a:xfrm>
          <a:prstGeom prst="rect">
            <a:avLst/>
          </a:prstGeom>
        </p:spPr>
        <p:txBody>
          <a:bodyPr wrap="square">
            <a:spAutoFit/>
          </a:bodyPr>
          <a:lstStyle/>
          <a:p>
            <a:r>
              <a:rPr lang="de-DE" sz="1600" b="0">
                <a:solidFill>
                  <a:schemeClr val="accent2"/>
                </a:solidFill>
                <a:latin typeface="Arial" panose="020B0604020202020204" pitchFamily="34" charset="0"/>
                <a:ea typeface="+mj-ea"/>
                <a:cs typeface="Arial" panose="020B0604020202020204" pitchFamily="34" charset="0"/>
              </a:rPr>
              <a:t>Kontakt</a:t>
            </a:r>
          </a:p>
          <a:p>
            <a:r>
              <a:rPr lang="de-DE" sz="1600" b="0">
                <a:solidFill>
                  <a:schemeClr val="accent2"/>
                </a:solidFill>
                <a:latin typeface="Arial" panose="020B0604020202020204" pitchFamily="34" charset="0"/>
                <a:ea typeface="+mj-ea"/>
                <a:cs typeface="Arial" panose="020B0604020202020204" pitchFamily="34" charset="0"/>
              </a:rPr>
              <a:t>sekretariat@d-eiti.de</a:t>
            </a:r>
          </a:p>
        </p:txBody>
      </p:sp>
      <p:pic>
        <p:nvPicPr>
          <p:cNvPr id="1026" name="Picture 2" descr="LinkedIn – Microsoft-Apps">
            <a:extLst>
              <a:ext uri="{FF2B5EF4-FFF2-40B4-BE49-F238E27FC236}">
                <a16:creationId xmlns:a16="http://schemas.microsoft.com/office/drawing/2014/main" id="{F500C320-5AE7-F530-CEA9-6940D7092C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670" y="4195545"/>
            <a:ext cx="1015578" cy="10155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ail - Das Rechenzentrum betreut die Infrastruktur der Informations- und  Kommunikationstechnik der Hochschule">
            <a:extLst>
              <a:ext uri="{FF2B5EF4-FFF2-40B4-BE49-F238E27FC236}">
                <a16:creationId xmlns:a16="http://schemas.microsoft.com/office/drawing/2014/main" id="{350F0B4B-6875-301A-58BC-68A478769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200" y="2925593"/>
            <a:ext cx="1431633" cy="11159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ITI Deutschland (@EITIDeutschland) / X">
            <a:extLst>
              <a:ext uri="{FF2B5EF4-FFF2-40B4-BE49-F238E27FC236}">
                <a16:creationId xmlns:a16="http://schemas.microsoft.com/office/drawing/2014/main" id="{9FB5DE0C-6AD3-9E74-778F-40FAD1EA4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1861" y="1807120"/>
            <a:ext cx="1621879" cy="1621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57965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212081" y="2066638"/>
            <a:ext cx="5137084" cy="3931261"/>
          </a:xfrm>
        </p:spPr>
        <p:txBody>
          <a:bodyPr/>
          <a:lstStyle/>
          <a:p>
            <a:r>
              <a:rPr lang="de-DE" b="1">
                <a:solidFill>
                  <a:schemeClr val="accent2"/>
                </a:solidFill>
              </a:rPr>
              <a:t>D-EITI-Sekretariat</a:t>
            </a:r>
            <a:endParaRPr lang="de-DE">
              <a:solidFill>
                <a:schemeClr val="accent2"/>
              </a:solidFill>
            </a:endParaRPr>
          </a:p>
          <a:p>
            <a:r>
              <a:rPr lang="de-DE" err="1">
                <a:solidFill>
                  <a:schemeClr val="accent2"/>
                </a:solidFill>
              </a:rPr>
              <a:t>Reichpietschufer</a:t>
            </a:r>
            <a:r>
              <a:rPr lang="de-DE">
                <a:solidFill>
                  <a:schemeClr val="accent2"/>
                </a:solidFill>
              </a:rPr>
              <a:t> 20  </a:t>
            </a:r>
          </a:p>
          <a:p>
            <a:r>
              <a:rPr lang="de-DE">
                <a:solidFill>
                  <a:schemeClr val="accent2"/>
                </a:solidFill>
              </a:rPr>
              <a:t>10785 Berlin</a:t>
            </a:r>
          </a:p>
          <a:p>
            <a:endParaRPr lang="de-DE">
              <a:solidFill>
                <a:schemeClr val="accent2"/>
              </a:solidFill>
            </a:endParaRPr>
          </a:p>
          <a:p>
            <a:r>
              <a:rPr lang="de-DE">
                <a:solidFill>
                  <a:schemeClr val="accent2"/>
                </a:solidFill>
              </a:rPr>
              <a:t>Tel.: +49 30 – 72 614 – 207</a:t>
            </a:r>
          </a:p>
          <a:p>
            <a:r>
              <a:rPr lang="de-DE">
                <a:solidFill>
                  <a:schemeClr val="accent2"/>
                </a:solidFill>
              </a:rPr>
              <a:t>Fax: +49 30 – 72 614 – 22 207</a:t>
            </a:r>
          </a:p>
          <a:p>
            <a:r>
              <a:rPr lang="de-DE">
                <a:solidFill>
                  <a:schemeClr val="accent2"/>
                </a:solidFill>
              </a:rPr>
              <a:t>E-Mail: </a:t>
            </a:r>
            <a:r>
              <a:rPr lang="de-DE" err="1">
                <a:solidFill>
                  <a:schemeClr val="accent2"/>
                </a:solidFill>
              </a:rPr>
              <a:t>sekretariat</a:t>
            </a:r>
            <a:r>
              <a:rPr lang="de-DE">
                <a:solidFill>
                  <a:schemeClr val="accent2"/>
                </a:solidFill>
              </a:rPr>
              <a:t> @ D-EITI.de</a:t>
            </a:r>
          </a:p>
          <a:p>
            <a:r>
              <a:rPr lang="de-DE">
                <a:hlinkClick r:id="rId2"/>
              </a:rPr>
              <a:t>www.d-eiti.de</a:t>
            </a:r>
            <a:endParaRPr lang="de-DE"/>
          </a:p>
        </p:txBody>
      </p:sp>
      <p:sp>
        <p:nvSpPr>
          <p:cNvPr id="5" name="Titel 4"/>
          <p:cNvSpPr>
            <a:spLocks noGrp="1"/>
          </p:cNvSpPr>
          <p:nvPr>
            <p:ph type="title"/>
          </p:nvPr>
        </p:nvSpPr>
        <p:spPr>
          <a:xfrm>
            <a:off x="1212081" y="1118719"/>
            <a:ext cx="10513483" cy="716093"/>
          </a:xfrm>
        </p:spPr>
        <p:txBody>
          <a:bodyPr/>
          <a:lstStyle/>
          <a:p>
            <a:r>
              <a:rPr lang="de-DE" sz="2800">
                <a:latin typeface="Franklin Gothic Demi" panose="020B0703020102020204" pitchFamily="34" charset="0"/>
              </a:rPr>
              <a:t>Kontakt</a:t>
            </a:r>
          </a:p>
        </p:txBody>
      </p:sp>
    </p:spTree>
    <p:extLst>
      <p:ext uri="{BB962C8B-B14F-4D97-AF65-F5344CB8AC3E}">
        <p14:creationId xmlns:p14="http://schemas.microsoft.com/office/powerpoint/2010/main" val="28487367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2D1DFDF-0CE8-9BBE-F6F8-A532A791AAFC}"/>
              </a:ext>
            </a:extLst>
          </p:cNvPr>
          <p:cNvSpPr>
            <a:spLocks noGrp="1"/>
          </p:cNvSpPr>
          <p:nvPr>
            <p:ph type="ftr" sz="quarter" idx="10"/>
          </p:nvPr>
        </p:nvSpPr>
        <p:spPr/>
        <p:txBody>
          <a:bodyPr/>
          <a:lstStyle/>
          <a:p>
            <a:r>
              <a:rPr lang="de-DE"/>
              <a:t>Präsentationstitel hier eintragen</a:t>
            </a:r>
          </a:p>
        </p:txBody>
      </p:sp>
      <p:sp>
        <p:nvSpPr>
          <p:cNvPr id="3" name="Datumsplatzhalter 2">
            <a:extLst>
              <a:ext uri="{FF2B5EF4-FFF2-40B4-BE49-F238E27FC236}">
                <a16:creationId xmlns:a16="http://schemas.microsoft.com/office/drawing/2014/main" id="{951C58A7-962B-B25D-457F-1D167C014A06}"/>
              </a:ext>
            </a:extLst>
          </p:cNvPr>
          <p:cNvSpPr>
            <a:spLocks noGrp="1"/>
          </p:cNvSpPr>
          <p:nvPr>
            <p:ph type="dt" sz="half" idx="11"/>
          </p:nvPr>
        </p:nvSpPr>
        <p:spPr/>
        <p:txBody>
          <a:bodyPr/>
          <a:lstStyle/>
          <a:p>
            <a:fld id="{9317A057-C766-48FB-B1EC-CC1898F04EF1}" type="datetime1">
              <a:rPr lang="de-DE" noProof="0" smtClean="0"/>
              <a:pPr/>
              <a:t>30.04.2025</a:t>
            </a:fld>
            <a:endParaRPr lang="de-DE" noProof="0"/>
          </a:p>
        </p:txBody>
      </p:sp>
      <p:sp>
        <p:nvSpPr>
          <p:cNvPr id="7" name="Titel 3">
            <a:extLst>
              <a:ext uri="{FF2B5EF4-FFF2-40B4-BE49-F238E27FC236}">
                <a16:creationId xmlns:a16="http://schemas.microsoft.com/office/drawing/2014/main" id="{A7584492-9793-5856-3B27-6BD18C32599D}"/>
              </a:ext>
            </a:extLst>
          </p:cNvPr>
          <p:cNvSpPr>
            <a:spLocks noGrp="1"/>
          </p:cNvSpPr>
          <p:nvPr>
            <p:ph type="title"/>
          </p:nvPr>
        </p:nvSpPr>
        <p:spPr>
          <a:xfrm>
            <a:off x="838994" y="2450338"/>
            <a:ext cx="10514012" cy="715963"/>
          </a:xfrm>
        </p:spPr>
        <p:txBody>
          <a:bodyPr/>
          <a:lstStyle/>
          <a:p>
            <a:pPr algn="ctr"/>
            <a:r>
              <a:rPr lang="de-DE" sz="3600" b="1">
                <a:latin typeface="Franklin Gothic Demi" panose="020B0703020102020204" pitchFamily="34" charset="0"/>
              </a:rPr>
              <a:t>1. Was ist die EITI?</a:t>
            </a:r>
          </a:p>
        </p:txBody>
      </p:sp>
    </p:spTree>
    <p:extLst>
      <p:ext uri="{BB962C8B-B14F-4D97-AF65-F5344CB8AC3E}">
        <p14:creationId xmlns:p14="http://schemas.microsoft.com/office/powerpoint/2010/main" val="273422348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382968" y="886897"/>
            <a:ext cx="10513483" cy="716093"/>
          </a:xfrm>
        </p:spPr>
        <p:txBody>
          <a:bodyPr/>
          <a:lstStyle/>
          <a:p>
            <a:r>
              <a:rPr lang="de-DE" sz="3600" b="1">
                <a:latin typeface="Franklin Gothic Demi" panose="020B0703020102020204" pitchFamily="34" charset="0"/>
              </a:rPr>
              <a:t>Was ist die EITI?</a:t>
            </a:r>
          </a:p>
        </p:txBody>
      </p:sp>
      <p:sp>
        <p:nvSpPr>
          <p:cNvPr id="2" name="Rechteck 1"/>
          <p:cNvSpPr/>
          <p:nvPr/>
        </p:nvSpPr>
        <p:spPr>
          <a:xfrm>
            <a:off x="1145395" y="2138504"/>
            <a:ext cx="9901209" cy="2800767"/>
          </a:xfrm>
          <a:prstGeom prst="rect">
            <a:avLst/>
          </a:prstGeom>
        </p:spPr>
        <p:txBody>
          <a:bodyPr wrap="square">
            <a:spAutoFit/>
          </a:bodyPr>
          <a:lstStyle/>
          <a:p>
            <a:pPr marL="342900" indent="-342900">
              <a:buFont typeface="Wingdings" panose="05000000000000000000" pitchFamily="2" charset="2"/>
              <a:buChar char="Ø"/>
            </a:pPr>
            <a:r>
              <a:rPr lang="de-DE" b="0">
                <a:solidFill>
                  <a:schemeClr val="accent2"/>
                </a:solidFill>
              </a:rPr>
              <a:t>Die </a:t>
            </a:r>
            <a:r>
              <a:rPr lang="de-DE" b="0" i="1">
                <a:solidFill>
                  <a:schemeClr val="accent2"/>
                </a:solidFill>
              </a:rPr>
              <a:t>Extractive Industries Transparency Initiative</a:t>
            </a:r>
            <a:r>
              <a:rPr lang="de-DE" b="0">
                <a:solidFill>
                  <a:schemeClr val="accent2"/>
                </a:solidFill>
              </a:rPr>
              <a:t> (EITI) wurde 2003 gegründet und ist ein </a:t>
            </a:r>
            <a:r>
              <a:rPr lang="de-DE">
                <a:solidFill>
                  <a:schemeClr val="accent2"/>
                </a:solidFill>
              </a:rPr>
              <a:t>internationaler Standard </a:t>
            </a:r>
            <a:r>
              <a:rPr lang="de-DE" b="0">
                <a:solidFill>
                  <a:schemeClr val="accent2"/>
                </a:solidFill>
              </a:rPr>
              <a:t>zur Förderung einer transparenten Verwaltung der natürlichen Ressourcen im Öl-, Gas- und Bergbausektor.</a:t>
            </a:r>
          </a:p>
          <a:p>
            <a:endParaRPr lang="de-DE" b="0">
              <a:solidFill>
                <a:schemeClr val="accent2"/>
              </a:solidFill>
            </a:endParaRPr>
          </a:p>
          <a:p>
            <a:pPr marL="342900" indent="-342900">
              <a:buFont typeface="Wingdings" panose="05000000000000000000" pitchFamily="2" charset="2"/>
              <a:buChar char="Ø"/>
            </a:pPr>
            <a:r>
              <a:rPr lang="de-DE" b="0">
                <a:solidFill>
                  <a:schemeClr val="accent2"/>
                </a:solidFill>
              </a:rPr>
              <a:t>Länder, die die EITI umsetzen, verpflichten sich dazu, Kerninformationen zum nationalen Rohstoffsektor (wie Steuerzahlungen, Lizenzen, Verträge und Produktionsdaten) zu veröffentlichen.  </a:t>
            </a:r>
          </a:p>
        </p:txBody>
      </p:sp>
      <p:sp>
        <p:nvSpPr>
          <p:cNvPr id="3" name="Textfeld 2">
            <a:extLst>
              <a:ext uri="{FF2B5EF4-FFF2-40B4-BE49-F238E27FC236}">
                <a16:creationId xmlns:a16="http://schemas.microsoft.com/office/drawing/2014/main" id="{44258C5A-E549-374D-A614-68427FA5242C}"/>
              </a:ext>
            </a:extLst>
          </p:cNvPr>
          <p:cNvSpPr txBox="1"/>
          <p:nvPr/>
        </p:nvSpPr>
        <p:spPr>
          <a:xfrm>
            <a:off x="1459833" y="5294206"/>
            <a:ext cx="9771296" cy="738664"/>
          </a:xfrm>
          <a:prstGeom prst="rect">
            <a:avLst/>
          </a:prstGeom>
          <a:noFill/>
        </p:spPr>
        <p:txBody>
          <a:bodyPr wrap="square" rtlCol="0">
            <a:spAutoFit/>
          </a:bodyPr>
          <a:lstStyle/>
          <a:p>
            <a:pPr>
              <a:spcBef>
                <a:spcPts val="0"/>
              </a:spcBef>
            </a:pPr>
            <a:r>
              <a:rPr lang="de-DE" sz="2000">
                <a:solidFill>
                  <a:schemeClr val="accent2"/>
                </a:solidFill>
              </a:rPr>
              <a:t>Mission: „</a:t>
            </a:r>
            <a:r>
              <a:rPr lang="en-US" sz="2000" b="0" i="1">
                <a:solidFill>
                  <a:schemeClr val="accent2"/>
                </a:solidFill>
                <a:effectLst/>
                <a:latin typeface="Arial" panose="020B0604020202020204" pitchFamily="34" charset="0"/>
                <a:cs typeface="Arial" panose="020B0604020202020204" pitchFamily="34" charset="0"/>
              </a:rPr>
              <a:t>We believe that a country’s natural resources belong to its citizens.”</a:t>
            </a:r>
            <a:endParaRPr lang="de-DE" sz="2000" i="1">
              <a:solidFill>
                <a:schemeClr val="accent2"/>
              </a:solidFill>
              <a:latin typeface="Arial" panose="020B0604020202020204" pitchFamily="34" charset="0"/>
              <a:cs typeface="Arial" panose="020B0604020202020204" pitchFamily="34" charset="0"/>
            </a:endParaRPr>
          </a:p>
          <a:p>
            <a:endParaRPr lang="de-DE"/>
          </a:p>
        </p:txBody>
      </p:sp>
    </p:spTree>
    <p:extLst>
      <p:ext uri="{BB962C8B-B14F-4D97-AF65-F5344CB8AC3E}">
        <p14:creationId xmlns:p14="http://schemas.microsoft.com/office/powerpoint/2010/main" val="280041013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44306" y="753978"/>
            <a:ext cx="10513483" cy="716093"/>
          </a:xfrm>
        </p:spPr>
        <p:txBody>
          <a:bodyPr/>
          <a:lstStyle/>
          <a:p>
            <a:r>
              <a:rPr lang="de-DE" sz="3400">
                <a:latin typeface="Franklin Gothic Demi" panose="020B0703020102020204" pitchFamily="34" charset="0"/>
              </a:rPr>
              <a:t>Warum ist EITI weltweit wichtig?</a:t>
            </a:r>
          </a:p>
        </p:txBody>
      </p:sp>
      <p:graphicFrame>
        <p:nvGraphicFramePr>
          <p:cNvPr id="7" name="Diagramm 6"/>
          <p:cNvGraphicFramePr/>
          <p:nvPr>
            <p:extLst>
              <p:ext uri="{D42A27DB-BD31-4B8C-83A1-F6EECF244321}">
                <p14:modId xmlns:p14="http://schemas.microsoft.com/office/powerpoint/2010/main" val="3266174158"/>
              </p:ext>
            </p:extLst>
          </p:nvPr>
        </p:nvGraphicFramePr>
        <p:xfrm>
          <a:off x="2333625" y="2016126"/>
          <a:ext cx="6667500" cy="3927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687581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9198027" y="6231600"/>
            <a:ext cx="3243262" cy="215444"/>
          </a:xfrm>
          <a:prstGeom prst="rect">
            <a:avLst/>
          </a:prstGeom>
        </p:spPr>
        <p:txBody>
          <a:bodyPr wrap="square">
            <a:spAutoFit/>
          </a:bodyPr>
          <a:lstStyle/>
          <a:p>
            <a:r>
              <a:rPr lang="en-US" sz="800">
                <a:solidFill>
                  <a:schemeClr val="bg1">
                    <a:lumMod val="50000"/>
                  </a:schemeClr>
                </a:solidFill>
                <a:hlinkClick r:id="rId2"/>
              </a:rPr>
              <a:t>Quelle: </a:t>
            </a:r>
            <a:r>
              <a:rPr lang="en-US" sz="800" err="1">
                <a:solidFill>
                  <a:schemeClr val="bg1">
                    <a:lumMod val="50000"/>
                  </a:schemeClr>
                </a:solidFill>
                <a:hlinkClick r:id="rId2"/>
              </a:rPr>
              <a:t>Internationales</a:t>
            </a:r>
            <a:r>
              <a:rPr lang="en-US" sz="800">
                <a:solidFill>
                  <a:schemeClr val="bg1">
                    <a:lumMod val="50000"/>
                  </a:schemeClr>
                </a:solidFill>
                <a:hlinkClick r:id="rId2"/>
              </a:rPr>
              <a:t> Sekretariat</a:t>
            </a:r>
            <a:endParaRPr lang="de-DE" sz="800">
              <a:solidFill>
                <a:schemeClr val="bg1">
                  <a:lumMod val="50000"/>
                </a:schemeClr>
              </a:solidFill>
            </a:endParaRPr>
          </a:p>
        </p:txBody>
      </p:sp>
      <p:pic>
        <p:nvPicPr>
          <p:cNvPr id="8" name="Grafik 7">
            <a:extLst>
              <a:ext uri="{FF2B5EF4-FFF2-40B4-BE49-F238E27FC236}">
                <a16:creationId xmlns:a16="http://schemas.microsoft.com/office/drawing/2014/main" id="{6B1A39FD-E618-CA6E-CB39-06B02092F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438" y="571265"/>
            <a:ext cx="8517642" cy="6387045"/>
          </a:xfrm>
          <a:prstGeom prst="rect">
            <a:avLst/>
          </a:prstGeom>
        </p:spPr>
      </p:pic>
      <p:sp>
        <p:nvSpPr>
          <p:cNvPr id="4" name="Titel 3"/>
          <p:cNvSpPr>
            <a:spLocks noGrp="1"/>
          </p:cNvSpPr>
          <p:nvPr>
            <p:ph type="title"/>
          </p:nvPr>
        </p:nvSpPr>
        <p:spPr>
          <a:xfrm>
            <a:off x="1257438" y="787861"/>
            <a:ext cx="10513483" cy="716093"/>
          </a:xfrm>
          <a:solidFill>
            <a:schemeClr val="bg1"/>
          </a:solidFill>
        </p:spPr>
        <p:txBody>
          <a:bodyPr/>
          <a:lstStyle/>
          <a:p>
            <a:r>
              <a:rPr lang="de-DE" sz="3000">
                <a:latin typeface="Franklin Gothic Demi" panose="020B0703020102020204" pitchFamily="34" charset="0"/>
              </a:rPr>
              <a:t>Mit welchen Themen beschäftigt sich die EITI?</a:t>
            </a:r>
          </a:p>
        </p:txBody>
      </p:sp>
    </p:spTree>
    <p:extLst>
      <p:ext uri="{BB962C8B-B14F-4D97-AF65-F5344CB8AC3E}">
        <p14:creationId xmlns:p14="http://schemas.microsoft.com/office/powerpoint/2010/main" val="279907369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2F2A7067-22AA-09C9-45F5-F1F0C95806C4}"/>
              </a:ext>
            </a:extLst>
          </p:cNvPr>
          <p:cNvSpPr txBox="1">
            <a:spLocks/>
          </p:cNvSpPr>
          <p:nvPr/>
        </p:nvSpPr>
        <p:spPr>
          <a:xfrm>
            <a:off x="838994" y="1025121"/>
            <a:ext cx="10514012" cy="715963"/>
          </a:xfrm>
          <a:prstGeom prst="rect">
            <a:avLst/>
          </a:prstGeom>
        </p:spPr>
        <p:txBody>
          <a:bodyPr/>
          <a:lstStyle>
            <a:lvl1pPr algn="l" rtl="0" eaLnBrk="1" fontAlgn="base" hangingPunct="1">
              <a:spcBef>
                <a:spcPct val="0"/>
              </a:spcBef>
              <a:spcAft>
                <a:spcPct val="0"/>
              </a:spcAft>
              <a:defRPr sz="2400" b="0">
                <a:solidFill>
                  <a:schemeClr val="accent2"/>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sz="3200" b="1" kern="0">
                <a:latin typeface="Franklin Gothic Demi" panose="020B0703020102020204" pitchFamily="34" charset="0"/>
              </a:rPr>
              <a:t>Wie funktioniert die EITI?</a:t>
            </a:r>
          </a:p>
        </p:txBody>
      </p:sp>
      <p:sp>
        <p:nvSpPr>
          <p:cNvPr id="7" name="Richtungspfeil 6">
            <a:extLst>
              <a:ext uri="{FF2B5EF4-FFF2-40B4-BE49-F238E27FC236}">
                <a16:creationId xmlns:a16="http://schemas.microsoft.com/office/drawing/2014/main" id="{8C5659D9-EABC-A17C-EE41-8567FFCAA413}"/>
              </a:ext>
            </a:extLst>
          </p:cNvPr>
          <p:cNvSpPr/>
          <p:nvPr/>
        </p:nvSpPr>
        <p:spPr bwMode="auto">
          <a:xfrm>
            <a:off x="699247" y="2070457"/>
            <a:ext cx="3840804" cy="3383669"/>
          </a:xfrm>
          <a:prstGeom prst="homePlate">
            <a:avLst>
              <a:gd name="adj" fmla="val 50035"/>
            </a:avLst>
          </a:prstGeom>
          <a:solidFill>
            <a:schemeClr val="accent3">
              <a:lumMod val="40000"/>
              <a:lumOff val="60000"/>
            </a:schemeClr>
          </a:solidFill>
          <a:ln w="2857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de-DE" sz="1400" b="0">
              <a:solidFill>
                <a:schemeClr val="tx1"/>
              </a:solidFill>
            </a:endParaRPr>
          </a:p>
          <a:p>
            <a:endParaRPr lang="de-DE" sz="1400" b="0">
              <a:solidFill>
                <a:schemeClr val="tx1"/>
              </a:solidFill>
            </a:endParaRPr>
          </a:p>
          <a:p>
            <a:endParaRPr lang="de-DE" sz="1400" b="0">
              <a:solidFill>
                <a:schemeClr val="tx1"/>
              </a:solidFill>
            </a:endParaRPr>
          </a:p>
          <a:p>
            <a:endParaRPr lang="de-DE" sz="1400" b="0">
              <a:solidFill>
                <a:schemeClr val="tx1"/>
              </a:solidFill>
            </a:endParaRPr>
          </a:p>
          <a:p>
            <a:endParaRPr lang="de-DE" sz="1400" b="0">
              <a:solidFill>
                <a:schemeClr val="tx1"/>
              </a:solidFill>
            </a:endParaRPr>
          </a:p>
          <a:p>
            <a:r>
              <a:rPr lang="de-DE" sz="1400" b="0">
                <a:solidFill>
                  <a:schemeClr val="tx1"/>
                </a:solidFill>
              </a:rPr>
              <a:t>.</a:t>
            </a:r>
          </a:p>
        </p:txBody>
      </p:sp>
      <p:sp>
        <p:nvSpPr>
          <p:cNvPr id="9" name="Eingekerbter Richtungspfeil 10">
            <a:extLst>
              <a:ext uri="{FF2B5EF4-FFF2-40B4-BE49-F238E27FC236}">
                <a16:creationId xmlns:a16="http://schemas.microsoft.com/office/drawing/2014/main" id="{F9159026-1F81-B61E-F29C-24FF25EF1012}"/>
              </a:ext>
            </a:extLst>
          </p:cNvPr>
          <p:cNvSpPr/>
          <p:nvPr/>
        </p:nvSpPr>
        <p:spPr bwMode="auto">
          <a:xfrm>
            <a:off x="3207786" y="2102859"/>
            <a:ext cx="5263502" cy="3383669"/>
          </a:xfrm>
          <a:prstGeom prst="chevron">
            <a:avLst/>
          </a:prstGeom>
          <a:solidFill>
            <a:schemeClr val="accent3">
              <a:lumMod val="20000"/>
              <a:lumOff val="80000"/>
            </a:schemeClr>
          </a:solidFill>
          <a:ln w="28575" cap="flat" cmpd="sng" algn="ctr">
            <a:no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endParaRPr lang="de-DE" sz="1400" b="0">
              <a:solidFill>
                <a:schemeClr val="tx1"/>
              </a:solidFill>
            </a:endParaRPr>
          </a:p>
          <a:p>
            <a:endParaRPr lang="de-DE" sz="1400" b="0">
              <a:solidFill>
                <a:schemeClr val="tx1"/>
              </a:solidFill>
            </a:endParaRPr>
          </a:p>
          <a:p>
            <a:endParaRPr lang="de-DE" sz="1400" b="0">
              <a:solidFill>
                <a:schemeClr val="tx1"/>
              </a:solidFill>
            </a:endParaRPr>
          </a:p>
          <a:p>
            <a:endParaRPr lang="de-DE" sz="1400" b="0">
              <a:solidFill>
                <a:schemeClr val="tx1"/>
              </a:solidFill>
            </a:endParaRPr>
          </a:p>
        </p:txBody>
      </p:sp>
      <p:sp>
        <p:nvSpPr>
          <p:cNvPr id="13" name="Eingekerbter Richtungspfeil 11">
            <a:extLst>
              <a:ext uri="{FF2B5EF4-FFF2-40B4-BE49-F238E27FC236}">
                <a16:creationId xmlns:a16="http://schemas.microsoft.com/office/drawing/2014/main" id="{99CC4D22-5496-767D-8BBD-51C0C1CAF47D}"/>
              </a:ext>
            </a:extLst>
          </p:cNvPr>
          <p:cNvSpPr/>
          <p:nvPr/>
        </p:nvSpPr>
        <p:spPr bwMode="auto">
          <a:xfrm>
            <a:off x="7048590" y="2070457"/>
            <a:ext cx="4838610" cy="3491247"/>
          </a:xfrm>
          <a:prstGeom prst="chevron">
            <a:avLst/>
          </a:prstGeom>
          <a:solidFill>
            <a:schemeClr val="accent2">
              <a:lumMod val="20000"/>
              <a:lumOff val="80000"/>
            </a:schemeClr>
          </a:solidFill>
          <a:ln w="28575" cap="flat" cmpd="sng" algn="ctr">
            <a:noFill/>
            <a:prstDash val="solid"/>
            <a:round/>
            <a:headEnd type="none" w="med" len="med"/>
            <a:tailEnd type="none" w="med" len="med"/>
          </a:ln>
          <a:effectLst/>
        </p:spPr>
        <p:txBody>
          <a:bodyPr vert="horz" wrap="square" lIns="36000" tIns="45720" rIns="36000" bIns="45720" numCol="1" rtlCol="0" anchor="ctr" anchorCtr="0" compatLnSpc="1">
            <a:prstTxWarp prst="textNoShape">
              <a:avLst/>
            </a:prstTxWarp>
          </a:bodyPr>
          <a:lstStyle/>
          <a:p>
            <a:endParaRPr lang="de-DE" sz="1400" b="0">
              <a:solidFill>
                <a:schemeClr val="tx1"/>
              </a:solidFill>
            </a:endParaRPr>
          </a:p>
          <a:p>
            <a:endParaRPr lang="de-DE" sz="1400" b="0">
              <a:solidFill>
                <a:schemeClr val="tx1"/>
              </a:solidFill>
            </a:endParaRPr>
          </a:p>
        </p:txBody>
      </p:sp>
      <p:pic>
        <p:nvPicPr>
          <p:cNvPr id="15" name="Grafik 14" descr="Gruppenbrainstorming mit einfarbiger Füllung">
            <a:extLst>
              <a:ext uri="{FF2B5EF4-FFF2-40B4-BE49-F238E27FC236}">
                <a16:creationId xmlns:a16="http://schemas.microsoft.com/office/drawing/2014/main" id="{F1320AE8-7EF2-69EA-2BEE-5BD3EADBDB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63634" y="2206371"/>
            <a:ext cx="1306518" cy="1306518"/>
          </a:xfrm>
          <a:prstGeom prst="rect">
            <a:avLst/>
          </a:prstGeom>
        </p:spPr>
      </p:pic>
      <p:pic>
        <p:nvPicPr>
          <p:cNvPr id="17" name="Grafik 16" descr="Besprechung mit einfarbiger Füllung">
            <a:extLst>
              <a:ext uri="{FF2B5EF4-FFF2-40B4-BE49-F238E27FC236}">
                <a16:creationId xmlns:a16="http://schemas.microsoft.com/office/drawing/2014/main" id="{5694BC3A-932E-41B6-CB77-2ECF9E5B3A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2401" y="2369385"/>
            <a:ext cx="1328951" cy="1328951"/>
          </a:xfrm>
          <a:prstGeom prst="rect">
            <a:avLst/>
          </a:prstGeom>
        </p:spPr>
      </p:pic>
      <p:sp>
        <p:nvSpPr>
          <p:cNvPr id="18" name="Textfeld 17">
            <a:extLst>
              <a:ext uri="{FF2B5EF4-FFF2-40B4-BE49-F238E27FC236}">
                <a16:creationId xmlns:a16="http://schemas.microsoft.com/office/drawing/2014/main" id="{79F014C8-B7C9-30FF-630D-711EBAA03E98}"/>
              </a:ext>
            </a:extLst>
          </p:cNvPr>
          <p:cNvSpPr txBox="1"/>
          <p:nvPr/>
        </p:nvSpPr>
        <p:spPr>
          <a:xfrm>
            <a:off x="8815386" y="3648803"/>
            <a:ext cx="2447011" cy="1569660"/>
          </a:xfrm>
          <a:prstGeom prst="rect">
            <a:avLst/>
          </a:prstGeom>
          <a:noFill/>
        </p:spPr>
        <p:txBody>
          <a:bodyPr wrap="square" rtlCol="0">
            <a:spAutoFit/>
          </a:bodyPr>
          <a:lstStyle/>
          <a:p>
            <a:r>
              <a:rPr lang="de-DE" sz="1600" b="0">
                <a:solidFill>
                  <a:schemeClr val="tx1"/>
                </a:solidFill>
              </a:rPr>
              <a:t>Die Informationen regen einen öffentlichen </a:t>
            </a:r>
            <a:r>
              <a:rPr lang="de-DE" sz="1600">
                <a:solidFill>
                  <a:schemeClr val="tx1"/>
                </a:solidFill>
              </a:rPr>
              <a:t>Dialog</a:t>
            </a:r>
            <a:r>
              <a:rPr lang="de-DE" sz="1600" b="0">
                <a:solidFill>
                  <a:schemeClr val="tx1"/>
                </a:solidFill>
              </a:rPr>
              <a:t> darüber an, wie Rohstoffe besser verwaltet werden können.</a:t>
            </a:r>
            <a:endParaRPr lang="de-DE" sz="1600">
              <a:solidFill>
                <a:schemeClr val="tx1"/>
              </a:solidFill>
            </a:endParaRPr>
          </a:p>
        </p:txBody>
      </p:sp>
      <p:sp>
        <p:nvSpPr>
          <p:cNvPr id="19" name="Textfeld 18">
            <a:extLst>
              <a:ext uri="{FF2B5EF4-FFF2-40B4-BE49-F238E27FC236}">
                <a16:creationId xmlns:a16="http://schemas.microsoft.com/office/drawing/2014/main" id="{21A3886F-1883-AFA1-9D66-8A6772C65FAE}"/>
              </a:ext>
            </a:extLst>
          </p:cNvPr>
          <p:cNvSpPr txBox="1"/>
          <p:nvPr/>
        </p:nvSpPr>
        <p:spPr>
          <a:xfrm>
            <a:off x="4882304" y="3690070"/>
            <a:ext cx="2731406" cy="1323439"/>
          </a:xfrm>
          <a:prstGeom prst="rect">
            <a:avLst/>
          </a:prstGeom>
          <a:noFill/>
        </p:spPr>
        <p:txBody>
          <a:bodyPr wrap="square" rtlCol="0">
            <a:spAutoFit/>
          </a:bodyPr>
          <a:lstStyle/>
          <a:p>
            <a:r>
              <a:rPr lang="de-DE" sz="1600" b="0">
                <a:solidFill>
                  <a:schemeClr val="tx1"/>
                </a:solidFill>
              </a:rPr>
              <a:t>Jährlich werden die wichtigsten Informationen über den Rohstoffsektor in einem </a:t>
            </a:r>
            <a:r>
              <a:rPr lang="de-DE" sz="1600">
                <a:solidFill>
                  <a:schemeClr val="tx1"/>
                </a:solidFill>
              </a:rPr>
              <a:t>EITI-Bericht </a:t>
            </a:r>
            <a:r>
              <a:rPr lang="de-DE" sz="1600" b="0">
                <a:solidFill>
                  <a:schemeClr val="tx1"/>
                </a:solidFill>
              </a:rPr>
              <a:t>veröffentlicht.</a:t>
            </a:r>
          </a:p>
        </p:txBody>
      </p:sp>
      <p:sp>
        <p:nvSpPr>
          <p:cNvPr id="20" name="Textfeld 19">
            <a:extLst>
              <a:ext uri="{FF2B5EF4-FFF2-40B4-BE49-F238E27FC236}">
                <a16:creationId xmlns:a16="http://schemas.microsoft.com/office/drawing/2014/main" id="{37F77E6D-75AA-A1C5-DA48-C5CE71E8CAA2}"/>
              </a:ext>
            </a:extLst>
          </p:cNvPr>
          <p:cNvSpPr txBox="1"/>
          <p:nvPr/>
        </p:nvSpPr>
        <p:spPr>
          <a:xfrm>
            <a:off x="753125" y="3654713"/>
            <a:ext cx="2833863" cy="1569660"/>
          </a:xfrm>
          <a:prstGeom prst="rect">
            <a:avLst/>
          </a:prstGeom>
          <a:noFill/>
        </p:spPr>
        <p:txBody>
          <a:bodyPr wrap="square" rtlCol="0">
            <a:spAutoFit/>
          </a:bodyPr>
          <a:lstStyle/>
          <a:p>
            <a:r>
              <a:rPr lang="de-DE" sz="1600" b="0">
                <a:solidFill>
                  <a:schemeClr val="tx1"/>
                </a:solidFill>
              </a:rPr>
              <a:t>Eine nationale </a:t>
            </a:r>
            <a:r>
              <a:rPr lang="de-DE" sz="1600">
                <a:solidFill>
                  <a:schemeClr val="tx1"/>
                </a:solidFill>
              </a:rPr>
              <a:t>Multi-Stakeholder-Gruppe </a:t>
            </a:r>
            <a:r>
              <a:rPr lang="de-DE" sz="1600" b="0">
                <a:solidFill>
                  <a:schemeClr val="tx1"/>
                </a:solidFill>
              </a:rPr>
              <a:t>(Regierung, Privatwirtschaft, Zivilgesellschaft) entscheidet über die Gestaltung des EITI-Prozesses</a:t>
            </a:r>
            <a:endParaRPr lang="de-DE" sz="1600"/>
          </a:p>
        </p:txBody>
      </p:sp>
      <p:pic>
        <p:nvPicPr>
          <p:cNvPr id="4" name="Grafik 3" descr="Dokument mit einfarbiger Füllung">
            <a:extLst>
              <a:ext uri="{FF2B5EF4-FFF2-40B4-BE49-F238E27FC236}">
                <a16:creationId xmlns:a16="http://schemas.microsoft.com/office/drawing/2014/main" id="{7EA65A14-C291-5E38-C85C-CD11922620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31542" y="2400183"/>
            <a:ext cx="1028817" cy="1028817"/>
          </a:xfrm>
          <a:prstGeom prst="rect">
            <a:avLst/>
          </a:prstGeom>
        </p:spPr>
      </p:pic>
    </p:spTree>
    <p:extLst>
      <p:ext uri="{BB962C8B-B14F-4D97-AF65-F5344CB8AC3E}">
        <p14:creationId xmlns:p14="http://schemas.microsoft.com/office/powerpoint/2010/main" val="316170625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4706" y="821070"/>
            <a:ext cx="10513483" cy="716093"/>
          </a:xfrm>
        </p:spPr>
        <p:txBody>
          <a:bodyPr/>
          <a:lstStyle/>
          <a:p>
            <a:r>
              <a:rPr lang="de-DE" sz="3200" b="1">
                <a:latin typeface="Franklin Gothic Demi" panose="020B0703020102020204" pitchFamily="34" charset="0"/>
              </a:rPr>
              <a:t>Zahlen und Fakten zur EITI</a:t>
            </a:r>
          </a:p>
        </p:txBody>
      </p:sp>
      <p:sp>
        <p:nvSpPr>
          <p:cNvPr id="14" name="Rechteck 13"/>
          <p:cNvSpPr/>
          <p:nvPr/>
        </p:nvSpPr>
        <p:spPr>
          <a:xfrm>
            <a:off x="8671561" y="6166054"/>
            <a:ext cx="2916708" cy="215444"/>
          </a:xfrm>
          <a:prstGeom prst="rect">
            <a:avLst/>
          </a:prstGeom>
        </p:spPr>
        <p:txBody>
          <a:bodyPr wrap="square">
            <a:spAutoFit/>
          </a:bodyPr>
          <a:lstStyle/>
          <a:p>
            <a:r>
              <a:rPr lang="en-US" sz="800">
                <a:solidFill>
                  <a:schemeClr val="tx1"/>
                </a:solidFill>
                <a:hlinkClick r:id="rId2"/>
              </a:rPr>
              <a:t>Quelle: </a:t>
            </a:r>
            <a:r>
              <a:rPr lang="en-US" sz="800">
                <a:solidFill>
                  <a:schemeClr val="tx1"/>
                </a:solidFill>
              </a:rPr>
              <a:t>EITI Annual Report 2024 (Stand: April 2024)</a:t>
            </a:r>
            <a:endParaRPr lang="de-DE" sz="1100">
              <a:solidFill>
                <a:schemeClr val="tx1"/>
              </a:solidFill>
            </a:endParaRPr>
          </a:p>
        </p:txBody>
      </p:sp>
      <p:graphicFrame>
        <p:nvGraphicFramePr>
          <p:cNvPr id="8" name="Diagramm 7">
            <a:extLst>
              <a:ext uri="{FF2B5EF4-FFF2-40B4-BE49-F238E27FC236}">
                <a16:creationId xmlns:a16="http://schemas.microsoft.com/office/drawing/2014/main" id="{6F3A18D0-014F-478E-B373-8C3ED61B9055}"/>
              </a:ext>
            </a:extLst>
          </p:cNvPr>
          <p:cNvGraphicFramePr/>
          <p:nvPr>
            <p:extLst>
              <p:ext uri="{D42A27DB-BD31-4B8C-83A1-F6EECF244321}">
                <p14:modId xmlns:p14="http://schemas.microsoft.com/office/powerpoint/2010/main" val="1947802099"/>
              </p:ext>
            </p:extLst>
          </p:nvPr>
        </p:nvGraphicFramePr>
        <p:xfrm>
          <a:off x="989837" y="1692212"/>
          <a:ext cx="9140078" cy="4477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4026679"/>
      </p:ext>
    </p:extLst>
  </p:cSld>
  <p:clrMapOvr>
    <a:masterClrMapping/>
  </p:clrMapOvr>
  <p:transition/>
</p:sld>
</file>

<file path=ppt/theme/theme1.xml><?xml version="1.0" encoding="utf-8"?>
<a:theme xmlns:a="http://schemas.openxmlformats.org/drawingml/2006/main" name="Titelfoli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nhaltsfolie ohne Webadresse">
  <a:themeElements>
    <a:clrScheme name="Neue EITI Farbpalette">
      <a:dk1>
        <a:sysClr val="windowText" lastClr="000000"/>
      </a:dk1>
      <a:lt1>
        <a:sysClr val="window" lastClr="FFFFFF"/>
      </a:lt1>
      <a:dk2>
        <a:srgbClr val="132856"/>
      </a:dk2>
      <a:lt2>
        <a:srgbClr val="D8D8D8"/>
      </a:lt2>
      <a:accent1>
        <a:srgbClr val="132856"/>
      </a:accent1>
      <a:accent2>
        <a:srgbClr val="165B89"/>
      </a:accent2>
      <a:accent3>
        <a:srgbClr val="1BC2EE"/>
      </a:accent3>
      <a:accent4>
        <a:srgbClr val="89AA2E"/>
      </a:accent4>
      <a:accent5>
        <a:srgbClr val="2B8636"/>
      </a:accent5>
      <a:accent6>
        <a:srgbClr val="F6A70A"/>
      </a:accent6>
      <a:hlink>
        <a:srgbClr val="3768D3"/>
      </a:hlink>
      <a:folHlink>
        <a:srgbClr val="7030A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A942903B428284CB195D4232C502BBC" ma:contentTypeVersion="14" ma:contentTypeDescription="Ein neues Dokument erstellen." ma:contentTypeScope="" ma:versionID="6d6bb1d358be526732c5518b05796304">
  <xsd:schema xmlns:xsd="http://www.w3.org/2001/XMLSchema" xmlns:xs="http://www.w3.org/2001/XMLSchema" xmlns:p="http://schemas.microsoft.com/office/2006/metadata/properties" xmlns:ns2="c049e1f7-808b-486f-abbe-eb36d6d49c25" xmlns:ns3="4479c50f-fb26-42dc-ac6e-8a18656bc91c" targetNamespace="http://schemas.microsoft.com/office/2006/metadata/properties" ma:root="true" ma:fieldsID="de8a48ad8fa2a93dc1a4c12e3f499bcc" ns2:_="" ns3:_="">
    <xsd:import namespace="c049e1f7-808b-486f-abbe-eb36d6d49c25"/>
    <xsd:import namespace="4479c50f-fb26-42dc-ac6e-8a18656bc91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49e1f7-808b-486f-abbe-eb36d6d49c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0aed264e-563a-469a-8ebe-271e849ec10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79c50f-fb26-42dc-ac6e-8a18656bc91c" elementFormDefault="qualified">
    <xsd:import namespace="http://schemas.microsoft.com/office/2006/documentManagement/types"/>
    <xsd:import namespace="http://schemas.microsoft.com/office/infopath/2007/PartnerControls"/>
    <xsd:element name="SharedWithUsers" ma:index="1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Freigegeben für - Details" ma:internalName="SharedWithDetails" ma:readOnly="true">
      <xsd:simpleType>
        <xsd:restriction base="dms:Note">
          <xsd:maxLength value="255"/>
        </xsd:restriction>
      </xsd:simpleType>
    </xsd:element>
    <xsd:element name="TaxCatchAll" ma:index="19" nillable="true" ma:displayName="Taxonomy Catch All Column" ma:hidden="true" ma:list="{ba9e1c24-440e-4e5a-ae81-ba6635967742}" ma:internalName="TaxCatchAll" ma:showField="CatchAllData" ma:web="4479c50f-fb26-42dc-ac6e-8a18656bc9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479c50f-fb26-42dc-ac6e-8a18656bc91c" xsi:nil="true"/>
    <lcf76f155ced4ddcb4097134ff3c332f xmlns="c049e1f7-808b-486f-abbe-eb36d6d49c2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A975A5C-70AE-4132-B03D-E9ACBACCEFAA}">
  <ds:schemaRefs>
    <ds:schemaRef ds:uri="4479c50f-fb26-42dc-ac6e-8a18656bc91c"/>
    <ds:schemaRef ds:uri="c049e1f7-808b-486f-abbe-eb36d6d49c2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DD0B8F4-5056-4B40-8794-5AF88D6D75E4}">
  <ds:schemaRefs>
    <ds:schemaRef ds:uri="http://schemas.microsoft.com/sharepoint/v3/contenttype/forms"/>
  </ds:schemaRefs>
</ds:datastoreItem>
</file>

<file path=customXml/itemProps3.xml><?xml version="1.0" encoding="utf-8"?>
<ds:datastoreItem xmlns:ds="http://schemas.openxmlformats.org/officeDocument/2006/customXml" ds:itemID="{7AAA6BD6-B122-4B8B-B369-53CB0287D7AE}">
  <ds:schemaRefs>
    <ds:schemaRef ds:uri="4479c50f-fb26-42dc-ac6e-8a18656bc91c"/>
    <ds:schemaRef ds:uri="c049e1f7-808b-486f-abbe-eb36d6d49c25"/>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giz-powerpoint-leerfolie-de</Template>
  <TotalTime>0</TotalTime>
  <Application>Microsoft Office PowerPoint</Application>
  <PresentationFormat>Widescreen</PresentationFormat>
  <Slides>34</Slides>
  <Notes>5</Notes>
  <HiddenSlides>0</HiddenSlide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Titelfolie</vt:lpstr>
      <vt:lpstr>1_Inhaltsfolie ohne Webadresse</vt:lpstr>
      <vt:lpstr>PowerPoint Presentation</vt:lpstr>
      <vt:lpstr>D-EITI-Präsentation</vt:lpstr>
      <vt:lpstr>Inhalt</vt:lpstr>
      <vt:lpstr>1. Was ist die EITI?</vt:lpstr>
      <vt:lpstr>Was ist die EITI?</vt:lpstr>
      <vt:lpstr>Warum ist EITI weltweit wichtig?</vt:lpstr>
      <vt:lpstr>Mit welchen Themen beschäftigt sich die EITI?</vt:lpstr>
      <vt:lpstr>PowerPoint Presentation</vt:lpstr>
      <vt:lpstr>Zahlen und Fakten zur EITI</vt:lpstr>
      <vt:lpstr>EITI-Länder</vt:lpstr>
      <vt:lpstr>Weiterentwicklung des EITI-Standards</vt:lpstr>
      <vt:lpstr>2. EITI in Deutschland</vt:lpstr>
      <vt:lpstr>2. Warum EITI in Deutschland?</vt:lpstr>
      <vt:lpstr>Wer setzt EITI in Deutschland um?</vt:lpstr>
      <vt:lpstr>Die deutsche Multi-Stakeholder-Gruppe</vt:lpstr>
      <vt:lpstr>EITI-Umsetzung in einem föderalen Land</vt:lpstr>
      <vt:lpstr>PowerPoint Presentation</vt:lpstr>
      <vt:lpstr>Die 7 Ziele der D-EITI </vt:lpstr>
      <vt:lpstr>7 D-EITI-Ziele - 3 Schwerpunkte</vt:lpstr>
      <vt:lpstr>Entwicklung der D-EITI in Deutschland</vt:lpstr>
      <vt:lpstr>4. Aufgabenfelder der EITI in Deutschland</vt:lpstr>
      <vt:lpstr>PowerPoint Presentation</vt:lpstr>
      <vt:lpstr>Themen des D-EITI-Berichts</vt:lpstr>
      <vt:lpstr>Zahlungen 2022 im Sechsten D-EITI Bericht</vt:lpstr>
      <vt:lpstr>5. D-EITI und EU-Bilanzrichtlinie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Mehr Informationen zu D-EITI </vt:lpstr>
      <vt:lpstr>Kontakt</vt:lpstr>
    </vt:vector>
  </TitlesOfParts>
  <Company>GIZ GmbH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Lena Link</dc:creator>
  <cp:keywords>GIZ-Leerfolie</cp:keywords>
  <cp:revision>1</cp:revision>
  <cp:lastPrinted>2015-03-25T17:46:54Z</cp:lastPrinted>
  <dcterms:created xsi:type="dcterms:W3CDTF">2015-03-18T12:45:04Z</dcterms:created>
  <dcterms:modified xsi:type="dcterms:W3CDTF">2025-04-30T10:49:40Z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0x0101006A942903B428284CB195D4232C502BBC</vt:lpwstr>
  </property>
  <property fmtid="{D5CDD505-2E9C-101B-9397-08002B2CF9AE}" pid="3" name="MediaServiceImageTags">
    <vt:lpwstr/>
  </property>
</Properties>
</file>